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8" r:id="rId4"/>
    <p:sldId id="259" r:id="rId5"/>
    <p:sldId id="279" r:id="rId6"/>
    <p:sldId id="260" r:id="rId7"/>
    <p:sldId id="261" r:id="rId8"/>
    <p:sldId id="262" r:id="rId9"/>
    <p:sldId id="263" r:id="rId10"/>
    <p:sldId id="280" r:id="rId11"/>
    <p:sldId id="284" r:id="rId12"/>
    <p:sldId id="264" r:id="rId13"/>
    <p:sldId id="265" r:id="rId14"/>
    <p:sldId id="266" r:id="rId15"/>
    <p:sldId id="274" r:id="rId16"/>
    <p:sldId id="267" r:id="rId17"/>
    <p:sldId id="268" r:id="rId18"/>
    <p:sldId id="281" r:id="rId19"/>
    <p:sldId id="275" r:id="rId20"/>
    <p:sldId id="269" r:id="rId21"/>
    <p:sldId id="270" r:id="rId22"/>
    <p:sldId id="282" r:id="rId23"/>
    <p:sldId id="271" r:id="rId24"/>
    <p:sldId id="283" r:id="rId25"/>
    <p:sldId id="272" r:id="rId26"/>
    <p:sldId id="277" r:id="rId27"/>
    <p:sldId id="276" r:id="rId28"/>
    <p:sldId id="273" r:id="rId29"/>
    <p:sldId id="285"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5" autoAdjust="0"/>
    <p:restoredTop sz="94660"/>
  </p:normalViewPr>
  <p:slideViewPr>
    <p:cSldViewPr>
      <p:cViewPr varScale="1">
        <p:scale>
          <a:sx n="74" d="100"/>
          <a:sy n="74" d="100"/>
        </p:scale>
        <p:origin x="-1260"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AF794BC-33E0-4E91-87F1-8C91C1601A05}" type="datetimeFigureOut">
              <a:rPr lang="en-US" smtClean="0"/>
              <a:t>3/22/2015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E526D7-FF5F-4F71-A7C4-DDF8D785568E}" type="slidenum">
              <a:rPr lang="en-US" smtClean="0"/>
              <a:t>‹#›</a:t>
            </a:fld>
            <a:endParaRPr lang="en-US"/>
          </a:p>
        </p:txBody>
      </p:sp>
    </p:spTree>
    <p:extLst>
      <p:ext uri="{BB962C8B-B14F-4D97-AF65-F5344CB8AC3E}">
        <p14:creationId xmlns:p14="http://schemas.microsoft.com/office/powerpoint/2010/main" val="9490839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F794BC-33E0-4E91-87F1-8C91C1601A05}" type="datetimeFigureOut">
              <a:rPr lang="en-US" smtClean="0"/>
              <a:t>3/22/2015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E526D7-FF5F-4F71-A7C4-DDF8D785568E}" type="slidenum">
              <a:rPr lang="en-US" smtClean="0"/>
              <a:t>‹#›</a:t>
            </a:fld>
            <a:endParaRPr lang="en-US"/>
          </a:p>
        </p:txBody>
      </p:sp>
    </p:spTree>
    <p:extLst>
      <p:ext uri="{BB962C8B-B14F-4D97-AF65-F5344CB8AC3E}">
        <p14:creationId xmlns:p14="http://schemas.microsoft.com/office/powerpoint/2010/main" val="25654083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F794BC-33E0-4E91-87F1-8C91C1601A05}" type="datetimeFigureOut">
              <a:rPr lang="en-US" smtClean="0"/>
              <a:t>3/22/2015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E526D7-FF5F-4F71-A7C4-DDF8D785568E}" type="slidenum">
              <a:rPr lang="en-US" smtClean="0"/>
              <a:t>‹#›</a:t>
            </a:fld>
            <a:endParaRPr lang="en-US"/>
          </a:p>
        </p:txBody>
      </p:sp>
    </p:spTree>
    <p:extLst>
      <p:ext uri="{BB962C8B-B14F-4D97-AF65-F5344CB8AC3E}">
        <p14:creationId xmlns:p14="http://schemas.microsoft.com/office/powerpoint/2010/main" val="4843783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F794BC-33E0-4E91-87F1-8C91C1601A05}" type="datetimeFigureOut">
              <a:rPr lang="en-US" smtClean="0"/>
              <a:t>3/22/2015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E526D7-FF5F-4F71-A7C4-DDF8D785568E}" type="slidenum">
              <a:rPr lang="en-US" smtClean="0"/>
              <a:t>‹#›</a:t>
            </a:fld>
            <a:endParaRPr lang="en-US"/>
          </a:p>
        </p:txBody>
      </p:sp>
    </p:spTree>
    <p:extLst>
      <p:ext uri="{BB962C8B-B14F-4D97-AF65-F5344CB8AC3E}">
        <p14:creationId xmlns:p14="http://schemas.microsoft.com/office/powerpoint/2010/main" val="32346475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F794BC-33E0-4E91-87F1-8C91C1601A05}" type="datetimeFigureOut">
              <a:rPr lang="en-US" smtClean="0"/>
              <a:t>3/22/2015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E526D7-FF5F-4F71-A7C4-DDF8D785568E}" type="slidenum">
              <a:rPr lang="en-US" smtClean="0"/>
              <a:t>‹#›</a:t>
            </a:fld>
            <a:endParaRPr lang="en-US"/>
          </a:p>
        </p:txBody>
      </p:sp>
    </p:spTree>
    <p:extLst>
      <p:ext uri="{BB962C8B-B14F-4D97-AF65-F5344CB8AC3E}">
        <p14:creationId xmlns:p14="http://schemas.microsoft.com/office/powerpoint/2010/main" val="2829596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AF794BC-33E0-4E91-87F1-8C91C1601A05}" type="datetimeFigureOut">
              <a:rPr lang="en-US" smtClean="0"/>
              <a:t>3/22/2015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E526D7-FF5F-4F71-A7C4-DDF8D785568E}" type="slidenum">
              <a:rPr lang="en-US" smtClean="0"/>
              <a:t>‹#›</a:t>
            </a:fld>
            <a:endParaRPr lang="en-US"/>
          </a:p>
        </p:txBody>
      </p:sp>
    </p:spTree>
    <p:extLst>
      <p:ext uri="{BB962C8B-B14F-4D97-AF65-F5344CB8AC3E}">
        <p14:creationId xmlns:p14="http://schemas.microsoft.com/office/powerpoint/2010/main" val="14226427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AF794BC-33E0-4E91-87F1-8C91C1601A05}" type="datetimeFigureOut">
              <a:rPr lang="en-US" smtClean="0"/>
              <a:t>3/22/2015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E526D7-FF5F-4F71-A7C4-DDF8D785568E}" type="slidenum">
              <a:rPr lang="en-US" smtClean="0"/>
              <a:t>‹#›</a:t>
            </a:fld>
            <a:endParaRPr lang="en-US"/>
          </a:p>
        </p:txBody>
      </p:sp>
    </p:spTree>
    <p:extLst>
      <p:ext uri="{BB962C8B-B14F-4D97-AF65-F5344CB8AC3E}">
        <p14:creationId xmlns:p14="http://schemas.microsoft.com/office/powerpoint/2010/main" val="39802199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F794BC-33E0-4E91-87F1-8C91C1601A05}" type="datetimeFigureOut">
              <a:rPr lang="en-US" smtClean="0"/>
              <a:t>3/22/2015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E526D7-FF5F-4F71-A7C4-DDF8D785568E}" type="slidenum">
              <a:rPr lang="en-US" smtClean="0"/>
              <a:t>‹#›</a:t>
            </a:fld>
            <a:endParaRPr lang="en-US"/>
          </a:p>
        </p:txBody>
      </p:sp>
    </p:spTree>
    <p:extLst>
      <p:ext uri="{BB962C8B-B14F-4D97-AF65-F5344CB8AC3E}">
        <p14:creationId xmlns:p14="http://schemas.microsoft.com/office/powerpoint/2010/main" val="1999118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F794BC-33E0-4E91-87F1-8C91C1601A05}" type="datetimeFigureOut">
              <a:rPr lang="en-US" smtClean="0"/>
              <a:t>3/22/2015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E526D7-FF5F-4F71-A7C4-DDF8D785568E}" type="slidenum">
              <a:rPr lang="en-US" smtClean="0"/>
              <a:t>‹#›</a:t>
            </a:fld>
            <a:endParaRPr lang="en-US"/>
          </a:p>
        </p:txBody>
      </p:sp>
    </p:spTree>
    <p:extLst>
      <p:ext uri="{BB962C8B-B14F-4D97-AF65-F5344CB8AC3E}">
        <p14:creationId xmlns:p14="http://schemas.microsoft.com/office/powerpoint/2010/main" val="4335745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F794BC-33E0-4E91-87F1-8C91C1601A05}" type="datetimeFigureOut">
              <a:rPr lang="en-US" smtClean="0"/>
              <a:t>3/22/2015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E526D7-FF5F-4F71-A7C4-DDF8D785568E}" type="slidenum">
              <a:rPr lang="en-US" smtClean="0"/>
              <a:t>‹#›</a:t>
            </a:fld>
            <a:endParaRPr lang="en-US"/>
          </a:p>
        </p:txBody>
      </p:sp>
    </p:spTree>
    <p:extLst>
      <p:ext uri="{BB962C8B-B14F-4D97-AF65-F5344CB8AC3E}">
        <p14:creationId xmlns:p14="http://schemas.microsoft.com/office/powerpoint/2010/main" val="7726328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F794BC-33E0-4E91-87F1-8C91C1601A05}" type="datetimeFigureOut">
              <a:rPr lang="en-US" smtClean="0"/>
              <a:t>3/22/2015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E526D7-FF5F-4F71-A7C4-DDF8D785568E}" type="slidenum">
              <a:rPr lang="en-US" smtClean="0"/>
              <a:t>‹#›</a:t>
            </a:fld>
            <a:endParaRPr lang="en-US"/>
          </a:p>
        </p:txBody>
      </p:sp>
    </p:spTree>
    <p:extLst>
      <p:ext uri="{BB962C8B-B14F-4D97-AF65-F5344CB8AC3E}">
        <p14:creationId xmlns:p14="http://schemas.microsoft.com/office/powerpoint/2010/main" val="36203401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F794BC-33E0-4E91-87F1-8C91C1601A05}" type="datetimeFigureOut">
              <a:rPr lang="en-US" smtClean="0"/>
              <a:t>3/22/2015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E526D7-FF5F-4F71-A7C4-DDF8D785568E}" type="slidenum">
              <a:rPr lang="en-US" smtClean="0"/>
              <a:t>‹#›</a:t>
            </a:fld>
            <a:endParaRPr lang="en-US"/>
          </a:p>
        </p:txBody>
      </p:sp>
    </p:spTree>
    <p:extLst>
      <p:ext uri="{BB962C8B-B14F-4D97-AF65-F5344CB8AC3E}">
        <p14:creationId xmlns:p14="http://schemas.microsoft.com/office/powerpoint/2010/main" val="3134914458"/>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QUESTIONS AND ANSWER</a:t>
            </a:r>
            <a:endParaRPr lang="en-US" dirty="0"/>
          </a:p>
        </p:txBody>
      </p:sp>
      <p:sp>
        <p:nvSpPr>
          <p:cNvPr id="3" name="Subtitle 2"/>
          <p:cNvSpPr>
            <a:spLocks noGrp="1"/>
          </p:cNvSpPr>
          <p:nvPr>
            <p:ph type="subTitle" idx="1"/>
          </p:nvPr>
        </p:nvSpPr>
        <p:spPr/>
        <p:txBody>
          <a:bodyPr/>
          <a:lstStyle/>
          <a:p>
            <a:r>
              <a:rPr lang="en-US" dirty="0" smtClean="0"/>
              <a:t>Mark 10:17-45</a:t>
            </a:r>
            <a:endParaRPr lang="en-US" dirty="0"/>
          </a:p>
        </p:txBody>
      </p:sp>
    </p:spTree>
    <p:extLst>
      <p:ext uri="{BB962C8B-B14F-4D97-AF65-F5344CB8AC3E}">
        <p14:creationId xmlns:p14="http://schemas.microsoft.com/office/powerpoint/2010/main" val="21888769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ENTANGLEMENTS</a:t>
            </a:r>
            <a:endParaRPr lang="en-US" dirty="0"/>
          </a:p>
        </p:txBody>
      </p:sp>
      <p:sp>
        <p:nvSpPr>
          <p:cNvPr id="3" name="Content Placeholder 2"/>
          <p:cNvSpPr>
            <a:spLocks noGrp="1"/>
          </p:cNvSpPr>
          <p:nvPr>
            <p:ph idx="1"/>
          </p:nvPr>
        </p:nvSpPr>
        <p:spPr/>
        <p:txBody>
          <a:bodyPr/>
          <a:lstStyle/>
          <a:p>
            <a:pPr marL="0" indent="0">
              <a:buNone/>
            </a:pPr>
            <a:endParaRPr lang="en-US" dirty="0"/>
          </a:p>
        </p:txBody>
      </p:sp>
    </p:spTree>
    <p:extLst>
      <p:ext uri="{BB962C8B-B14F-4D97-AF65-F5344CB8AC3E}">
        <p14:creationId xmlns:p14="http://schemas.microsoft.com/office/powerpoint/2010/main" val="41916981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ENTANGLEMENTS</a:t>
            </a:r>
            <a:endParaRPr lang="en-US" dirty="0"/>
          </a:p>
        </p:txBody>
      </p:sp>
      <p:sp>
        <p:nvSpPr>
          <p:cNvPr id="3" name="Content Placeholder 2"/>
          <p:cNvSpPr>
            <a:spLocks noGrp="1"/>
          </p:cNvSpPr>
          <p:nvPr>
            <p:ph idx="1"/>
          </p:nvPr>
        </p:nvSpPr>
        <p:spPr/>
        <p:txBody>
          <a:bodyPr/>
          <a:lstStyle/>
          <a:p>
            <a:pPr marL="0" indent="0">
              <a:buNone/>
            </a:pPr>
            <a:r>
              <a:rPr lang="en-US" dirty="0" smtClean="0"/>
              <a:t>WHAT ENTANGLEMENTS ARE YOU AFRAID OF GIVING UP?</a:t>
            </a:r>
            <a:endParaRPr lang="en-US" dirty="0"/>
          </a:p>
        </p:txBody>
      </p:sp>
    </p:spTree>
    <p:extLst>
      <p:ext uri="{BB962C8B-B14F-4D97-AF65-F5344CB8AC3E}">
        <p14:creationId xmlns:p14="http://schemas.microsoft.com/office/powerpoint/2010/main" val="41540372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Mark 4:18-19</a:t>
            </a:r>
            <a:endParaRPr lang="en-US" dirty="0"/>
          </a:p>
        </p:txBody>
      </p:sp>
      <p:sp>
        <p:nvSpPr>
          <p:cNvPr id="3" name="Content Placeholder 2"/>
          <p:cNvSpPr>
            <a:spLocks noGrp="1"/>
          </p:cNvSpPr>
          <p:nvPr>
            <p:ph idx="1"/>
          </p:nvPr>
        </p:nvSpPr>
        <p:spPr/>
        <p:txBody>
          <a:bodyPr/>
          <a:lstStyle/>
          <a:p>
            <a:pPr marL="0" indent="0">
              <a:buNone/>
            </a:pPr>
            <a:r>
              <a:rPr lang="en-US" u="sng" dirty="0" smtClean="0"/>
              <a:t>From Parable of the Sower:</a:t>
            </a:r>
            <a:endParaRPr lang="en-US" u="sng" dirty="0"/>
          </a:p>
          <a:p>
            <a:pPr marL="0" indent="0">
              <a:buNone/>
            </a:pPr>
            <a:r>
              <a:rPr lang="en-US" dirty="0" smtClean="0"/>
              <a:t>“And others are the ones sown among thorns. They are those who hear the word, but the cares of the world and the </a:t>
            </a:r>
            <a:r>
              <a:rPr lang="en-US" b="1" u="sng" dirty="0" smtClean="0"/>
              <a:t>deceitfulness of riches</a:t>
            </a:r>
            <a:r>
              <a:rPr lang="en-US" dirty="0" smtClean="0"/>
              <a:t> and the desires for other things enter in and choke the word, and it proves unfruitful.”</a:t>
            </a:r>
            <a:endParaRPr lang="en-US" dirty="0"/>
          </a:p>
        </p:txBody>
      </p:sp>
    </p:spTree>
    <p:extLst>
      <p:ext uri="{BB962C8B-B14F-4D97-AF65-F5344CB8AC3E}">
        <p14:creationId xmlns:p14="http://schemas.microsoft.com/office/powerpoint/2010/main" val="20560105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 10:23</a:t>
            </a:r>
            <a:endParaRPr lang="en-US" dirty="0"/>
          </a:p>
        </p:txBody>
      </p:sp>
      <p:sp>
        <p:nvSpPr>
          <p:cNvPr id="3" name="Content Placeholder 2"/>
          <p:cNvSpPr>
            <a:spLocks noGrp="1"/>
          </p:cNvSpPr>
          <p:nvPr>
            <p:ph idx="1"/>
          </p:nvPr>
        </p:nvSpPr>
        <p:spPr>
          <a:xfrm>
            <a:off x="457200" y="1295400"/>
            <a:ext cx="8229600" cy="4830763"/>
          </a:xfrm>
        </p:spPr>
        <p:txBody>
          <a:bodyPr>
            <a:normAutofit/>
          </a:bodyPr>
          <a:lstStyle/>
          <a:p>
            <a:pPr marL="0" indent="0">
              <a:buNone/>
            </a:pPr>
            <a:r>
              <a:rPr lang="en-US" dirty="0" smtClean="0"/>
              <a:t>“How difficult it will be for those who have wealth to enter the kingdom of God! It is easier for a camel to go through the eye of a needle than for a rich person to enter the kingdom of God.”</a:t>
            </a:r>
          </a:p>
        </p:txBody>
      </p:sp>
    </p:spTree>
    <p:extLst>
      <p:ext uri="{BB962C8B-B14F-4D97-AF65-F5344CB8AC3E}">
        <p14:creationId xmlns:p14="http://schemas.microsoft.com/office/powerpoint/2010/main" val="28753202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 10:23</a:t>
            </a:r>
            <a:endParaRPr lang="en-US" dirty="0"/>
          </a:p>
        </p:txBody>
      </p:sp>
      <p:sp>
        <p:nvSpPr>
          <p:cNvPr id="3" name="Content Placeholder 2"/>
          <p:cNvSpPr>
            <a:spLocks noGrp="1"/>
          </p:cNvSpPr>
          <p:nvPr>
            <p:ph idx="1"/>
          </p:nvPr>
        </p:nvSpPr>
        <p:spPr>
          <a:xfrm>
            <a:off x="457200" y="1295400"/>
            <a:ext cx="8229600" cy="4830763"/>
          </a:xfrm>
        </p:spPr>
        <p:txBody>
          <a:bodyPr>
            <a:normAutofit/>
          </a:bodyPr>
          <a:lstStyle/>
          <a:p>
            <a:pPr marL="0" indent="0">
              <a:buNone/>
            </a:pPr>
            <a:r>
              <a:rPr lang="en-US" dirty="0" smtClean="0"/>
              <a:t>“How difficult it will be for those who have wealth to enter the kingdom of God! It is easier for a camel to go through the eye of a needle than for a rich person to enter the kingdom of God.”</a:t>
            </a:r>
          </a:p>
        </p:txBody>
      </p:sp>
    </p:spTree>
    <p:extLst>
      <p:ext uri="{BB962C8B-B14F-4D97-AF65-F5344CB8AC3E}">
        <p14:creationId xmlns:p14="http://schemas.microsoft.com/office/powerpoint/2010/main" val="1175330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From Mark 10 (ESV)</a:t>
            </a:r>
            <a:endParaRPr lang="en-US" dirty="0"/>
          </a:p>
        </p:txBody>
      </p:sp>
      <p:sp>
        <p:nvSpPr>
          <p:cNvPr id="3" name="Content Placeholder 2"/>
          <p:cNvSpPr>
            <a:spLocks noGrp="1"/>
          </p:cNvSpPr>
          <p:nvPr>
            <p:ph idx="1"/>
          </p:nvPr>
        </p:nvSpPr>
        <p:spPr/>
        <p:txBody>
          <a:bodyPr/>
          <a:lstStyle/>
          <a:p>
            <a:pPr marL="0" indent="0">
              <a:buNone/>
            </a:pPr>
            <a:r>
              <a:rPr lang="en-US" dirty="0" smtClean="0"/>
              <a:t>“The </a:t>
            </a:r>
            <a:r>
              <a:rPr lang="en-US" dirty="0"/>
              <a:t>disciples were </a:t>
            </a:r>
            <a:r>
              <a:rPr lang="en-US" b="1" u="sng" dirty="0"/>
              <a:t>amazed</a:t>
            </a:r>
            <a:r>
              <a:rPr lang="en-US" dirty="0"/>
              <a:t> at his words.” (v. 24)</a:t>
            </a:r>
          </a:p>
          <a:p>
            <a:pPr marL="0" indent="0">
              <a:buNone/>
            </a:pPr>
            <a:endParaRPr lang="en-US" dirty="0" smtClean="0"/>
          </a:p>
          <a:p>
            <a:pPr marL="0" indent="0">
              <a:buNone/>
            </a:pPr>
            <a:r>
              <a:rPr lang="en-US" dirty="0" smtClean="0"/>
              <a:t>“</a:t>
            </a:r>
            <a:r>
              <a:rPr lang="en-US" dirty="0"/>
              <a:t>And they were </a:t>
            </a:r>
            <a:r>
              <a:rPr lang="en-US" b="1" u="sng" dirty="0"/>
              <a:t>exceedingly astonished</a:t>
            </a:r>
            <a:r>
              <a:rPr lang="en-US" dirty="0"/>
              <a:t>. . .” (v. 26)</a:t>
            </a:r>
          </a:p>
          <a:p>
            <a:pPr marL="0" indent="0">
              <a:buNone/>
            </a:pPr>
            <a:endParaRPr lang="en-US" dirty="0" smtClean="0"/>
          </a:p>
          <a:p>
            <a:pPr marL="0" indent="0">
              <a:buNone/>
            </a:pPr>
            <a:r>
              <a:rPr lang="en-US" dirty="0" smtClean="0"/>
              <a:t>“</a:t>
            </a:r>
            <a:r>
              <a:rPr lang="en-US" dirty="0"/>
              <a:t>And those who followed him were </a:t>
            </a:r>
            <a:r>
              <a:rPr lang="en-US" b="1" u="sng" dirty="0"/>
              <a:t>afraid</a:t>
            </a:r>
            <a:r>
              <a:rPr lang="en-US" dirty="0"/>
              <a:t>.” (v. 32)</a:t>
            </a:r>
          </a:p>
          <a:p>
            <a:endParaRPr lang="en-US" dirty="0"/>
          </a:p>
        </p:txBody>
      </p:sp>
    </p:spTree>
    <p:extLst>
      <p:ext uri="{BB962C8B-B14F-4D97-AF65-F5344CB8AC3E}">
        <p14:creationId xmlns:p14="http://schemas.microsoft.com/office/powerpoint/2010/main" val="21893105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 10:27</a:t>
            </a:r>
            <a:endParaRPr lang="en-US" dirty="0"/>
          </a:p>
        </p:txBody>
      </p:sp>
      <p:sp>
        <p:nvSpPr>
          <p:cNvPr id="3" name="Content Placeholder 2"/>
          <p:cNvSpPr>
            <a:spLocks noGrp="1"/>
          </p:cNvSpPr>
          <p:nvPr>
            <p:ph idx="1"/>
          </p:nvPr>
        </p:nvSpPr>
        <p:spPr/>
        <p:txBody>
          <a:bodyPr/>
          <a:lstStyle/>
          <a:p>
            <a:pPr marL="0" indent="0">
              <a:buNone/>
            </a:pPr>
            <a:r>
              <a:rPr lang="en-US" dirty="0" smtClean="0"/>
              <a:t>“With man it is impossible, but not with God. For all things are possible with God.”</a:t>
            </a:r>
            <a:endParaRPr lang="en-US" dirty="0"/>
          </a:p>
        </p:txBody>
      </p:sp>
    </p:spTree>
    <p:extLst>
      <p:ext uri="{BB962C8B-B14F-4D97-AF65-F5344CB8AC3E}">
        <p14:creationId xmlns:p14="http://schemas.microsoft.com/office/powerpoint/2010/main" val="23582804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James and John</a:t>
            </a:r>
            <a:endParaRPr lang="en-US" dirty="0"/>
          </a:p>
        </p:txBody>
      </p:sp>
      <p:sp>
        <p:nvSpPr>
          <p:cNvPr id="3" name="Content Placeholder 2"/>
          <p:cNvSpPr>
            <a:spLocks noGrp="1"/>
          </p:cNvSpPr>
          <p:nvPr>
            <p:ph idx="1"/>
          </p:nvPr>
        </p:nvSpPr>
        <p:spPr/>
        <p:txBody>
          <a:bodyPr/>
          <a:lstStyle/>
          <a:p>
            <a:pPr marL="0" indent="0">
              <a:buNone/>
            </a:pPr>
            <a:endParaRPr lang="en-US" dirty="0" smtClean="0"/>
          </a:p>
        </p:txBody>
      </p:sp>
    </p:spTree>
    <p:extLst>
      <p:ext uri="{BB962C8B-B14F-4D97-AF65-F5344CB8AC3E}">
        <p14:creationId xmlns:p14="http://schemas.microsoft.com/office/powerpoint/2010/main" val="29404424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James and John</a:t>
            </a:r>
            <a:endParaRPr lang="en-US" dirty="0"/>
          </a:p>
        </p:txBody>
      </p:sp>
      <p:sp>
        <p:nvSpPr>
          <p:cNvPr id="3" name="Content Placeholder 2"/>
          <p:cNvSpPr>
            <a:spLocks noGrp="1"/>
          </p:cNvSpPr>
          <p:nvPr>
            <p:ph idx="1"/>
          </p:nvPr>
        </p:nvSpPr>
        <p:spPr/>
        <p:txBody>
          <a:bodyPr/>
          <a:lstStyle/>
          <a:p>
            <a:pPr marL="0" indent="0">
              <a:buNone/>
            </a:pPr>
            <a:r>
              <a:rPr lang="en-US" dirty="0" smtClean="0"/>
              <a:t>“Can we sit at your right hand and at your left?”</a:t>
            </a:r>
          </a:p>
          <a:p>
            <a:pPr marL="0" indent="0">
              <a:buNone/>
            </a:pPr>
            <a:r>
              <a:rPr lang="en-US" dirty="0" smtClean="0"/>
              <a:t>	- Seeking honor and greatness</a:t>
            </a:r>
            <a:endParaRPr lang="en-US" dirty="0"/>
          </a:p>
        </p:txBody>
      </p:sp>
    </p:spTree>
    <p:extLst>
      <p:ext uri="{BB962C8B-B14F-4D97-AF65-F5344CB8AC3E}">
        <p14:creationId xmlns:p14="http://schemas.microsoft.com/office/powerpoint/2010/main" val="19202928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James and John</a:t>
            </a:r>
            <a:endParaRPr lang="en-US" dirty="0"/>
          </a:p>
        </p:txBody>
      </p:sp>
      <p:sp>
        <p:nvSpPr>
          <p:cNvPr id="3" name="Content Placeholder 2"/>
          <p:cNvSpPr>
            <a:spLocks noGrp="1"/>
          </p:cNvSpPr>
          <p:nvPr>
            <p:ph idx="1"/>
          </p:nvPr>
        </p:nvSpPr>
        <p:spPr/>
        <p:txBody>
          <a:bodyPr/>
          <a:lstStyle/>
          <a:p>
            <a:pPr marL="0" indent="0">
              <a:buNone/>
            </a:pPr>
            <a:r>
              <a:rPr lang="en-US" dirty="0" smtClean="0"/>
              <a:t>“Can we sit at your right hand and at your left?”</a:t>
            </a:r>
          </a:p>
          <a:p>
            <a:pPr marL="0" indent="0">
              <a:buNone/>
            </a:pPr>
            <a:r>
              <a:rPr lang="en-US" dirty="0" smtClean="0"/>
              <a:t>	- Seeking honor and greatness</a:t>
            </a:r>
            <a:endParaRPr lang="en-US" dirty="0"/>
          </a:p>
          <a:p>
            <a:pPr marL="0" indent="0">
              <a:buNone/>
            </a:pPr>
            <a:r>
              <a:rPr lang="en-US" dirty="0" smtClean="0"/>
              <a:t>Jesus: </a:t>
            </a:r>
          </a:p>
          <a:p>
            <a:r>
              <a:rPr lang="en-US" dirty="0" smtClean="0"/>
              <a:t>“Whoever would be great among you must be your </a:t>
            </a:r>
            <a:r>
              <a:rPr lang="en-US" b="1" u="sng" dirty="0" smtClean="0"/>
              <a:t>servant</a:t>
            </a:r>
            <a:r>
              <a:rPr lang="en-US" dirty="0" smtClean="0"/>
              <a:t>.” (v. 43)</a:t>
            </a:r>
          </a:p>
          <a:p>
            <a:r>
              <a:rPr lang="en-US" dirty="0" smtClean="0"/>
              <a:t>“Whoever would be first among you must be </a:t>
            </a:r>
            <a:r>
              <a:rPr lang="en-US" b="1" u="sng" dirty="0" smtClean="0"/>
              <a:t>slave of all</a:t>
            </a:r>
            <a:r>
              <a:rPr lang="en-US" dirty="0" smtClean="0"/>
              <a:t>” (v. 44)</a:t>
            </a:r>
            <a:endParaRPr lang="en-US" dirty="0"/>
          </a:p>
        </p:txBody>
      </p:sp>
    </p:spTree>
    <p:extLst>
      <p:ext uri="{BB962C8B-B14F-4D97-AF65-F5344CB8AC3E}">
        <p14:creationId xmlns:p14="http://schemas.microsoft.com/office/powerpoint/2010/main" val="40851866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lh5.googleusercontent.com/zy2-JZPAqIUmT60hQ5epPc0gOIMgeaf6Qw_2VPxsghWKzLzRq877rFoNOT-3SEeXoxpcfTaZjSNLSzXfCON7f5ZkM33tZqOofrDHuOPYFfAv1PxWLqcjujGt6UuM4jTDE86u7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6571" y="990600"/>
            <a:ext cx="8630812" cy="2819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02231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JESUS IS THE ANSWER</a:t>
            </a:r>
            <a:endParaRPr lang="en-US" dirty="0"/>
          </a:p>
        </p:txBody>
      </p:sp>
      <p:sp>
        <p:nvSpPr>
          <p:cNvPr id="3" name="Content Placeholder 2"/>
          <p:cNvSpPr>
            <a:spLocks noGrp="1"/>
          </p:cNvSpPr>
          <p:nvPr>
            <p:ph idx="1"/>
          </p:nvPr>
        </p:nvSpPr>
        <p:spPr/>
        <p:txBody>
          <a:bodyPr/>
          <a:lstStyle/>
          <a:p>
            <a:pPr marL="0" indent="0">
              <a:buNone/>
            </a:pPr>
            <a:r>
              <a:rPr lang="en-US" dirty="0" smtClean="0"/>
              <a:t>“For even the Son of Man came not to be served but </a:t>
            </a:r>
            <a:r>
              <a:rPr lang="en-US" u="sng" dirty="0" smtClean="0"/>
              <a:t>to serve</a:t>
            </a:r>
            <a:r>
              <a:rPr lang="en-US" dirty="0" smtClean="0"/>
              <a:t>, and to </a:t>
            </a:r>
            <a:r>
              <a:rPr lang="en-US" u="sng" dirty="0" smtClean="0"/>
              <a:t>give his life</a:t>
            </a:r>
            <a:r>
              <a:rPr lang="en-US" dirty="0" smtClean="0"/>
              <a:t> as a ransom </a:t>
            </a:r>
            <a:r>
              <a:rPr lang="en-US" u="sng" dirty="0" smtClean="0"/>
              <a:t>for many.</a:t>
            </a:r>
            <a:r>
              <a:rPr lang="en-US" dirty="0" smtClean="0"/>
              <a:t>”</a:t>
            </a:r>
          </a:p>
          <a:p>
            <a:pPr marL="0" indent="0">
              <a:buNone/>
            </a:pPr>
            <a:r>
              <a:rPr lang="en-US" dirty="0" smtClean="0"/>
              <a:t>	- Mark 10:45</a:t>
            </a:r>
            <a:endParaRPr lang="en-US" dirty="0"/>
          </a:p>
        </p:txBody>
      </p:sp>
    </p:spTree>
    <p:extLst>
      <p:ext uri="{BB962C8B-B14F-4D97-AF65-F5344CB8AC3E}">
        <p14:creationId xmlns:p14="http://schemas.microsoft.com/office/powerpoint/2010/main" val="242123600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 10:32-34</a:t>
            </a:r>
            <a:endParaRPr lang="en-US" dirty="0"/>
          </a:p>
        </p:txBody>
      </p:sp>
      <p:sp>
        <p:nvSpPr>
          <p:cNvPr id="3" name="Content Placeholder 2"/>
          <p:cNvSpPr>
            <a:spLocks noGrp="1"/>
          </p:cNvSpPr>
          <p:nvPr>
            <p:ph idx="1"/>
          </p:nvPr>
        </p:nvSpPr>
        <p:spPr/>
        <p:txBody>
          <a:bodyPr/>
          <a:lstStyle/>
          <a:p>
            <a:pPr marL="0" indent="0">
              <a:buNone/>
            </a:pPr>
            <a:endParaRPr lang="en-US" dirty="0"/>
          </a:p>
        </p:txBody>
      </p:sp>
    </p:spTree>
    <p:extLst>
      <p:ext uri="{BB962C8B-B14F-4D97-AF65-F5344CB8AC3E}">
        <p14:creationId xmlns:p14="http://schemas.microsoft.com/office/powerpoint/2010/main" val="387193759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MARK 10:32-34</a:t>
            </a:r>
            <a:endParaRPr lang="en-US" dirty="0"/>
          </a:p>
        </p:txBody>
      </p:sp>
      <p:sp>
        <p:nvSpPr>
          <p:cNvPr id="3" name="Content Placeholder 2"/>
          <p:cNvSpPr>
            <a:spLocks noGrp="1"/>
          </p:cNvSpPr>
          <p:nvPr>
            <p:ph idx="1"/>
          </p:nvPr>
        </p:nvSpPr>
        <p:spPr/>
        <p:txBody>
          <a:bodyPr/>
          <a:lstStyle/>
          <a:p>
            <a:pPr marL="0" indent="0">
              <a:buNone/>
            </a:pPr>
            <a:r>
              <a:rPr lang="en-US" dirty="0" smtClean="0"/>
              <a:t>“The Son of </a:t>
            </a:r>
            <a:r>
              <a:rPr lang="en-US" dirty="0"/>
              <a:t>M</a:t>
            </a:r>
            <a:r>
              <a:rPr lang="en-US" dirty="0" smtClean="0"/>
              <a:t>an will be delivered over to the chief priests and the teachers of the law. They will condemn him to death and hand him over to the Gentiles, who will mock him and spit on him, flog him and kill him.” (v. 33-34)</a:t>
            </a:r>
            <a:endParaRPr lang="en-US" dirty="0"/>
          </a:p>
        </p:txBody>
      </p:sp>
    </p:spTree>
    <p:extLst>
      <p:ext uri="{BB962C8B-B14F-4D97-AF65-F5344CB8AC3E}">
        <p14:creationId xmlns:p14="http://schemas.microsoft.com/office/powerpoint/2010/main" val="332246217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C.S. Lewis</a:t>
            </a:r>
            <a:endParaRPr lang="en-US" dirty="0"/>
          </a:p>
        </p:txBody>
      </p:sp>
      <p:sp>
        <p:nvSpPr>
          <p:cNvPr id="3" name="Content Placeholder 2"/>
          <p:cNvSpPr>
            <a:spLocks noGrp="1"/>
          </p:cNvSpPr>
          <p:nvPr>
            <p:ph idx="1"/>
          </p:nvPr>
        </p:nvSpPr>
        <p:spPr/>
        <p:txBody>
          <a:bodyPr/>
          <a:lstStyle/>
          <a:p>
            <a:pPr marL="0" indent="0">
              <a:buNone/>
            </a:pPr>
            <a:r>
              <a:rPr lang="en-US" dirty="0" smtClean="0"/>
              <a:t>“I didn’t go to religion to make me happy. I always knew a bottle of Port would do that. If you want a religion to make you feel really comfortable, I certainly don’t recommend Christianity.”</a:t>
            </a:r>
            <a:endParaRPr lang="en-US" dirty="0"/>
          </a:p>
        </p:txBody>
      </p:sp>
    </p:spTree>
    <p:extLst>
      <p:ext uri="{BB962C8B-B14F-4D97-AF65-F5344CB8AC3E}">
        <p14:creationId xmlns:p14="http://schemas.microsoft.com/office/powerpoint/2010/main" val="35362968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Gospel of Mark </a:t>
            </a:r>
            <a:endParaRPr lang="en-US" dirty="0"/>
          </a:p>
        </p:txBody>
      </p:sp>
      <p:sp>
        <p:nvSpPr>
          <p:cNvPr id="3" name="Content Placeholder 2"/>
          <p:cNvSpPr>
            <a:spLocks noGrp="1"/>
          </p:cNvSpPr>
          <p:nvPr>
            <p:ph idx="1"/>
          </p:nvPr>
        </p:nvSpPr>
        <p:spPr/>
        <p:txBody>
          <a:bodyPr/>
          <a:lstStyle/>
          <a:p>
            <a:pPr marL="0" indent="0">
              <a:buNone/>
            </a:pPr>
            <a:r>
              <a:rPr lang="en-US" dirty="0" smtClean="0"/>
              <a:t>Series Aim: Enable us to share God’s story with courage and invite others to come and see who Jesus is.</a:t>
            </a:r>
          </a:p>
          <a:p>
            <a:pPr marL="0" indent="0">
              <a:buNone/>
            </a:pPr>
            <a:endParaRPr lang="en-US" dirty="0"/>
          </a:p>
          <a:p>
            <a:pPr marL="0" indent="0">
              <a:buNone/>
            </a:pPr>
            <a:r>
              <a:rPr lang="en-US" dirty="0" smtClean="0"/>
              <a:t>Audience:</a:t>
            </a:r>
          </a:p>
          <a:p>
            <a:r>
              <a:rPr lang="en-US" dirty="0" smtClean="0"/>
              <a:t>Committed</a:t>
            </a:r>
          </a:p>
          <a:p>
            <a:r>
              <a:rPr lang="en-US" dirty="0" smtClean="0"/>
              <a:t>Curious</a:t>
            </a:r>
            <a:endParaRPr lang="en-US" dirty="0"/>
          </a:p>
        </p:txBody>
      </p:sp>
    </p:spTree>
    <p:extLst>
      <p:ext uri="{BB962C8B-B14F-4D97-AF65-F5344CB8AC3E}">
        <p14:creationId xmlns:p14="http://schemas.microsoft.com/office/powerpoint/2010/main" val="142952656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For the committed:</a:t>
            </a:r>
            <a:endParaRPr lang="en-US" dirty="0"/>
          </a:p>
        </p:txBody>
      </p:sp>
      <p:sp>
        <p:nvSpPr>
          <p:cNvPr id="3" name="Content Placeholder 2"/>
          <p:cNvSpPr>
            <a:spLocks noGrp="1"/>
          </p:cNvSpPr>
          <p:nvPr>
            <p:ph idx="1"/>
          </p:nvPr>
        </p:nvSpPr>
        <p:spPr/>
        <p:txBody>
          <a:bodyPr/>
          <a:lstStyle/>
          <a:p>
            <a:pPr marL="0" indent="0">
              <a:buNone/>
            </a:pPr>
            <a:r>
              <a:rPr lang="en-US" dirty="0" smtClean="0"/>
              <a:t>You cannot be confident in this message if you are not living it.</a:t>
            </a:r>
          </a:p>
          <a:p>
            <a:pPr marL="0" indent="0">
              <a:buNone/>
            </a:pPr>
            <a:endParaRPr lang="en-US" dirty="0"/>
          </a:p>
        </p:txBody>
      </p:sp>
    </p:spTree>
    <p:extLst>
      <p:ext uri="{BB962C8B-B14F-4D97-AF65-F5344CB8AC3E}">
        <p14:creationId xmlns:p14="http://schemas.microsoft.com/office/powerpoint/2010/main" val="100426005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For the committed:</a:t>
            </a:r>
            <a:endParaRPr lang="en-US" dirty="0"/>
          </a:p>
        </p:txBody>
      </p:sp>
      <p:sp>
        <p:nvSpPr>
          <p:cNvPr id="3" name="Content Placeholder 2"/>
          <p:cNvSpPr>
            <a:spLocks noGrp="1"/>
          </p:cNvSpPr>
          <p:nvPr>
            <p:ph idx="1"/>
          </p:nvPr>
        </p:nvSpPr>
        <p:spPr/>
        <p:txBody>
          <a:bodyPr/>
          <a:lstStyle/>
          <a:p>
            <a:pPr marL="0" indent="0">
              <a:buNone/>
            </a:pPr>
            <a:r>
              <a:rPr lang="en-US" dirty="0" smtClean="0"/>
              <a:t>You cannot be confident in this message if you are not living it.</a:t>
            </a:r>
          </a:p>
          <a:p>
            <a:pPr marL="0" indent="0">
              <a:buNone/>
            </a:pPr>
            <a:endParaRPr lang="en-US" dirty="0"/>
          </a:p>
          <a:p>
            <a:pPr marL="0" indent="0">
              <a:buNone/>
            </a:pPr>
            <a:r>
              <a:rPr lang="en-US" dirty="0" smtClean="0"/>
              <a:t>Must daily choose Christ as the answer</a:t>
            </a:r>
            <a:endParaRPr lang="en-US" dirty="0"/>
          </a:p>
        </p:txBody>
      </p:sp>
    </p:spTree>
    <p:extLst>
      <p:ext uri="{BB962C8B-B14F-4D97-AF65-F5344CB8AC3E}">
        <p14:creationId xmlns:p14="http://schemas.microsoft.com/office/powerpoint/2010/main" val="352436012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For the committed:</a:t>
            </a:r>
            <a:endParaRPr lang="en-US" dirty="0"/>
          </a:p>
        </p:txBody>
      </p:sp>
      <p:sp>
        <p:nvSpPr>
          <p:cNvPr id="3" name="Content Placeholder 2"/>
          <p:cNvSpPr>
            <a:spLocks noGrp="1"/>
          </p:cNvSpPr>
          <p:nvPr>
            <p:ph idx="1"/>
          </p:nvPr>
        </p:nvSpPr>
        <p:spPr/>
        <p:txBody>
          <a:bodyPr/>
          <a:lstStyle/>
          <a:p>
            <a:pPr marL="0" indent="0">
              <a:buNone/>
            </a:pPr>
            <a:r>
              <a:rPr lang="en-US" dirty="0" smtClean="0"/>
              <a:t>You cannot be confident in this message if you are not living it.</a:t>
            </a:r>
          </a:p>
          <a:p>
            <a:pPr marL="0" indent="0">
              <a:buNone/>
            </a:pPr>
            <a:endParaRPr lang="en-US" dirty="0"/>
          </a:p>
          <a:p>
            <a:pPr marL="0" indent="0">
              <a:buNone/>
            </a:pPr>
            <a:r>
              <a:rPr lang="en-US" dirty="0" smtClean="0"/>
              <a:t>Must daily choose Christ as the answer</a:t>
            </a:r>
          </a:p>
          <a:p>
            <a:pPr marL="0" indent="0">
              <a:buNone/>
            </a:pPr>
            <a:endParaRPr lang="en-US" dirty="0"/>
          </a:p>
          <a:p>
            <a:pPr marL="0" indent="0">
              <a:buNone/>
            </a:pPr>
            <a:r>
              <a:rPr lang="en-US" dirty="0" smtClean="0"/>
              <a:t>“Extraordinary obedience flows directly out of the gospel.” (Tim Chester)</a:t>
            </a:r>
            <a:endParaRPr lang="en-US" dirty="0"/>
          </a:p>
        </p:txBody>
      </p:sp>
    </p:spTree>
    <p:extLst>
      <p:ext uri="{BB962C8B-B14F-4D97-AF65-F5344CB8AC3E}">
        <p14:creationId xmlns:p14="http://schemas.microsoft.com/office/powerpoint/2010/main" val="406059340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For the curious:</a:t>
            </a:r>
            <a:endParaRPr lang="en-US" dirty="0"/>
          </a:p>
        </p:txBody>
      </p:sp>
      <p:sp>
        <p:nvSpPr>
          <p:cNvPr id="3" name="Content Placeholder 2"/>
          <p:cNvSpPr>
            <a:spLocks noGrp="1"/>
          </p:cNvSpPr>
          <p:nvPr>
            <p:ph idx="1"/>
          </p:nvPr>
        </p:nvSpPr>
        <p:spPr/>
        <p:txBody>
          <a:bodyPr/>
          <a:lstStyle/>
          <a:p>
            <a:pPr marL="0" indent="0">
              <a:buNone/>
            </a:pPr>
            <a:r>
              <a:rPr lang="en-US" dirty="0" smtClean="0"/>
              <a:t>Jesus is the answer</a:t>
            </a:r>
            <a:endParaRPr lang="en-US" dirty="0"/>
          </a:p>
        </p:txBody>
      </p:sp>
    </p:spTree>
    <p:extLst>
      <p:ext uri="{BB962C8B-B14F-4D97-AF65-F5344CB8AC3E}">
        <p14:creationId xmlns:p14="http://schemas.microsoft.com/office/powerpoint/2010/main" val="62147532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ASK QUESTIONS</a:t>
            </a:r>
            <a:endParaRPr lang="en-US" dirty="0"/>
          </a:p>
        </p:txBody>
      </p:sp>
      <p:sp>
        <p:nvSpPr>
          <p:cNvPr id="3" name="Content Placeholder 2"/>
          <p:cNvSpPr>
            <a:spLocks noGrp="1"/>
          </p:cNvSpPr>
          <p:nvPr>
            <p:ph idx="1"/>
          </p:nvPr>
        </p:nvSpPr>
        <p:spPr/>
        <p:txBody>
          <a:bodyPr/>
          <a:lstStyle/>
          <a:p>
            <a:r>
              <a:rPr lang="en-US" dirty="0" smtClean="0"/>
              <a:t>In what am I entangled?</a:t>
            </a:r>
          </a:p>
          <a:p>
            <a:r>
              <a:rPr lang="en-US" dirty="0" smtClean="0"/>
              <a:t>What is competing for my faith?</a:t>
            </a:r>
          </a:p>
          <a:p>
            <a:r>
              <a:rPr lang="en-US" dirty="0" smtClean="0"/>
              <a:t>What does a “great” life look like?</a:t>
            </a:r>
          </a:p>
          <a:p>
            <a:r>
              <a:rPr lang="en-US" dirty="0" smtClean="0"/>
              <a:t>What do I want for my family?</a:t>
            </a:r>
            <a:endParaRPr lang="en-US" dirty="0"/>
          </a:p>
        </p:txBody>
      </p:sp>
    </p:spTree>
    <p:extLst>
      <p:ext uri="{BB962C8B-B14F-4D97-AF65-F5344CB8AC3E}">
        <p14:creationId xmlns:p14="http://schemas.microsoft.com/office/powerpoint/2010/main" val="40079614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QUESTIONS AND ANSWER</a:t>
            </a:r>
            <a:endParaRPr lang="en-US" dirty="0"/>
          </a:p>
        </p:txBody>
      </p:sp>
      <p:sp>
        <p:nvSpPr>
          <p:cNvPr id="3" name="Subtitle 2"/>
          <p:cNvSpPr>
            <a:spLocks noGrp="1"/>
          </p:cNvSpPr>
          <p:nvPr>
            <p:ph type="subTitle" idx="1"/>
          </p:nvPr>
        </p:nvSpPr>
        <p:spPr/>
        <p:txBody>
          <a:bodyPr/>
          <a:lstStyle/>
          <a:p>
            <a:r>
              <a:rPr lang="en-US" dirty="0" smtClean="0"/>
              <a:t>Mark 10:17-45</a:t>
            </a:r>
            <a:endParaRPr lang="en-US" dirty="0"/>
          </a:p>
        </p:txBody>
      </p:sp>
    </p:spTree>
    <p:extLst>
      <p:ext uri="{BB962C8B-B14F-4D97-AF65-F5344CB8AC3E}">
        <p14:creationId xmlns:p14="http://schemas.microsoft.com/office/powerpoint/2010/main" val="11474620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RICH YOUNG MAN</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1647554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RICH YOUNG MAN</a:t>
            </a:r>
            <a:endParaRPr lang="en-US" dirty="0"/>
          </a:p>
        </p:txBody>
      </p:sp>
      <p:sp>
        <p:nvSpPr>
          <p:cNvPr id="3" name="Content Placeholder 2"/>
          <p:cNvSpPr>
            <a:spLocks noGrp="1"/>
          </p:cNvSpPr>
          <p:nvPr>
            <p:ph idx="1"/>
          </p:nvPr>
        </p:nvSpPr>
        <p:spPr/>
        <p:txBody>
          <a:bodyPr/>
          <a:lstStyle/>
          <a:p>
            <a:pPr marL="0" indent="0">
              <a:buNone/>
            </a:pPr>
            <a:r>
              <a:rPr lang="en-US" dirty="0" smtClean="0"/>
              <a:t>“A man </a:t>
            </a:r>
            <a:r>
              <a:rPr lang="en-US" u="sng" dirty="0" smtClean="0"/>
              <a:t>ran up to him</a:t>
            </a:r>
            <a:r>
              <a:rPr lang="en-US" dirty="0" smtClean="0"/>
              <a:t> and </a:t>
            </a:r>
            <a:r>
              <a:rPr lang="en-US" u="sng" dirty="0" smtClean="0"/>
              <a:t>fell on his knees</a:t>
            </a:r>
            <a:r>
              <a:rPr lang="en-US" dirty="0" smtClean="0"/>
              <a:t> before him.”</a:t>
            </a:r>
            <a:endParaRPr lang="en-US" dirty="0"/>
          </a:p>
        </p:txBody>
      </p:sp>
    </p:spTree>
    <p:extLst>
      <p:ext uri="{BB962C8B-B14F-4D97-AF65-F5344CB8AC3E}">
        <p14:creationId xmlns:p14="http://schemas.microsoft.com/office/powerpoint/2010/main" val="34899588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RICH YOUNG MAN</a:t>
            </a:r>
            <a:endParaRPr lang="en-US"/>
          </a:p>
        </p:txBody>
      </p:sp>
      <p:sp>
        <p:nvSpPr>
          <p:cNvPr id="3" name="Content Placeholder 2"/>
          <p:cNvSpPr>
            <a:spLocks noGrp="1"/>
          </p:cNvSpPr>
          <p:nvPr>
            <p:ph idx="1"/>
          </p:nvPr>
        </p:nvSpPr>
        <p:spPr/>
        <p:txBody>
          <a:bodyPr>
            <a:normAutofit/>
          </a:bodyPr>
          <a:lstStyle/>
          <a:p>
            <a:pPr marL="0" indent="0">
              <a:buNone/>
            </a:pPr>
            <a:r>
              <a:rPr lang="en-US" sz="4000" dirty="0" smtClean="0"/>
              <a:t>What must I do to inherit eternal life?</a:t>
            </a:r>
            <a:endParaRPr lang="en-US" sz="4000" dirty="0"/>
          </a:p>
        </p:txBody>
      </p:sp>
    </p:spTree>
    <p:extLst>
      <p:ext uri="{BB962C8B-B14F-4D97-AF65-F5344CB8AC3E}">
        <p14:creationId xmlns:p14="http://schemas.microsoft.com/office/powerpoint/2010/main" val="22824510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RICH YOUNG MAN</a:t>
            </a:r>
            <a:endParaRPr lang="en-US"/>
          </a:p>
        </p:txBody>
      </p:sp>
      <p:sp>
        <p:nvSpPr>
          <p:cNvPr id="3" name="Content Placeholder 2"/>
          <p:cNvSpPr>
            <a:spLocks noGrp="1"/>
          </p:cNvSpPr>
          <p:nvPr>
            <p:ph idx="1"/>
          </p:nvPr>
        </p:nvSpPr>
        <p:spPr/>
        <p:txBody>
          <a:bodyPr>
            <a:normAutofit/>
          </a:bodyPr>
          <a:lstStyle/>
          <a:p>
            <a:pPr marL="0" indent="0">
              <a:buNone/>
            </a:pPr>
            <a:r>
              <a:rPr lang="en-US" sz="4000" dirty="0" smtClean="0"/>
              <a:t>What must I do to inherit eternal life?</a:t>
            </a:r>
          </a:p>
          <a:p>
            <a:pPr marL="0" indent="0">
              <a:buNone/>
            </a:pPr>
            <a:endParaRPr lang="en-US" sz="4000" dirty="0"/>
          </a:p>
          <a:p>
            <a:pPr marL="0" indent="0">
              <a:buNone/>
            </a:pPr>
            <a:r>
              <a:rPr lang="en-US" sz="4000" dirty="0" smtClean="0"/>
              <a:t>Jesus: </a:t>
            </a:r>
          </a:p>
          <a:p>
            <a:pPr marL="0" indent="0">
              <a:buNone/>
            </a:pPr>
            <a:r>
              <a:rPr lang="en-US" sz="4000" dirty="0" smtClean="0"/>
              <a:t>- “Sell all you have, give it to the poor, and follow Me.”</a:t>
            </a:r>
            <a:endParaRPr lang="en-US" sz="4000" dirty="0"/>
          </a:p>
        </p:txBody>
      </p:sp>
    </p:spTree>
    <p:extLst>
      <p:ext uri="{BB962C8B-B14F-4D97-AF65-F5344CB8AC3E}">
        <p14:creationId xmlns:p14="http://schemas.microsoft.com/office/powerpoint/2010/main" val="5901865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Confessions</a:t>
            </a:r>
            <a:r>
              <a:rPr lang="en-US" dirty="0" smtClean="0"/>
              <a:t> (St. Augustine)</a:t>
            </a:r>
            <a:endParaRPr lang="en-US" dirty="0"/>
          </a:p>
        </p:txBody>
      </p:sp>
      <p:sp>
        <p:nvSpPr>
          <p:cNvPr id="3" name="Content Placeholder 2"/>
          <p:cNvSpPr>
            <a:spLocks noGrp="1"/>
          </p:cNvSpPr>
          <p:nvPr>
            <p:ph idx="1"/>
          </p:nvPr>
        </p:nvSpPr>
        <p:spPr/>
        <p:txBody>
          <a:bodyPr/>
          <a:lstStyle/>
          <a:p>
            <a:pPr marL="0" indent="0">
              <a:buNone/>
            </a:pPr>
            <a:endParaRPr lang="en-US" dirty="0"/>
          </a:p>
        </p:txBody>
      </p:sp>
    </p:spTree>
    <p:extLst>
      <p:ext uri="{BB962C8B-B14F-4D97-AF65-F5344CB8AC3E}">
        <p14:creationId xmlns:p14="http://schemas.microsoft.com/office/powerpoint/2010/main" val="24905972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Confessions</a:t>
            </a:r>
            <a:r>
              <a:rPr lang="en-US" dirty="0" smtClean="0"/>
              <a:t> (St. Augustine)</a:t>
            </a:r>
            <a:endParaRPr lang="en-US" dirty="0"/>
          </a:p>
        </p:txBody>
      </p:sp>
      <p:sp>
        <p:nvSpPr>
          <p:cNvPr id="3" name="Content Placeholder 2"/>
          <p:cNvSpPr>
            <a:spLocks noGrp="1"/>
          </p:cNvSpPr>
          <p:nvPr>
            <p:ph idx="1"/>
          </p:nvPr>
        </p:nvSpPr>
        <p:spPr/>
        <p:txBody>
          <a:bodyPr/>
          <a:lstStyle/>
          <a:p>
            <a:pPr marL="0" indent="0">
              <a:buNone/>
            </a:pPr>
            <a:r>
              <a:rPr lang="en-US" dirty="0" smtClean="0"/>
              <a:t>“But, still bound to the earth, I refused to be your soldier; and was as much afraid of being freed from all entanglements as we ought to fear to be entangled.”</a:t>
            </a:r>
            <a:endParaRPr lang="en-US" dirty="0"/>
          </a:p>
        </p:txBody>
      </p:sp>
    </p:spTree>
    <p:extLst>
      <p:ext uri="{BB962C8B-B14F-4D97-AF65-F5344CB8AC3E}">
        <p14:creationId xmlns:p14="http://schemas.microsoft.com/office/powerpoint/2010/main" val="222432306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2390</TotalTime>
  <Words>669</Words>
  <Application>Microsoft Office PowerPoint</Application>
  <PresentationFormat>On-screen Show (4:3)</PresentationFormat>
  <Paragraphs>78</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QUESTIONS AND ANSWER</vt:lpstr>
      <vt:lpstr>PowerPoint Presentation</vt:lpstr>
      <vt:lpstr>QUESTIONS AND ANSWER</vt:lpstr>
      <vt:lpstr>RICH YOUNG MAN</vt:lpstr>
      <vt:lpstr>RICH YOUNG MAN</vt:lpstr>
      <vt:lpstr>RICH YOUNG MAN</vt:lpstr>
      <vt:lpstr>RICH YOUNG MAN</vt:lpstr>
      <vt:lpstr>Confessions (St. Augustine)</vt:lpstr>
      <vt:lpstr>Confessions (St. Augustine)</vt:lpstr>
      <vt:lpstr>ENTANGLEMENTS</vt:lpstr>
      <vt:lpstr>ENTANGLEMENTS</vt:lpstr>
      <vt:lpstr>Mark 4:18-19</vt:lpstr>
      <vt:lpstr>Mark 10:23</vt:lpstr>
      <vt:lpstr>Mark 10:23</vt:lpstr>
      <vt:lpstr>From Mark 10 (ESV)</vt:lpstr>
      <vt:lpstr>Mark 10:27</vt:lpstr>
      <vt:lpstr>James and John</vt:lpstr>
      <vt:lpstr>James and John</vt:lpstr>
      <vt:lpstr>James and John</vt:lpstr>
      <vt:lpstr>JESUS IS THE ANSWER</vt:lpstr>
      <vt:lpstr>MARK 10:32-34</vt:lpstr>
      <vt:lpstr>MARK 10:32-34</vt:lpstr>
      <vt:lpstr>C.S. Lewis</vt:lpstr>
      <vt:lpstr>Gospel of Mark </vt:lpstr>
      <vt:lpstr>For the committed:</vt:lpstr>
      <vt:lpstr>For the committed:</vt:lpstr>
      <vt:lpstr>For the committed:</vt:lpstr>
      <vt:lpstr>For the curious:</vt:lpstr>
      <vt:lpstr>ASK 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QUESTIONS AND ANSWER</dc:title>
  <dc:creator>sdykstra</dc:creator>
  <cp:lastModifiedBy>Dykstra</cp:lastModifiedBy>
  <cp:revision>20</cp:revision>
  <dcterms:created xsi:type="dcterms:W3CDTF">2015-03-17T15:27:18Z</dcterms:created>
  <dcterms:modified xsi:type="dcterms:W3CDTF">2015-03-22T14:34:35Z</dcterms:modified>
</cp:coreProperties>
</file>