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91" r:id="rId2"/>
    <p:sldId id="257" r:id="rId3"/>
    <p:sldId id="289" r:id="rId4"/>
    <p:sldId id="261" r:id="rId5"/>
    <p:sldId id="262" r:id="rId6"/>
    <p:sldId id="263" r:id="rId7"/>
    <p:sldId id="264" r:id="rId8"/>
    <p:sldId id="265" r:id="rId9"/>
    <p:sldId id="266" r:id="rId10"/>
    <p:sldId id="267" r:id="rId11"/>
    <p:sldId id="268" r:id="rId12"/>
    <p:sldId id="269" r:id="rId13"/>
    <p:sldId id="287" r:id="rId14"/>
    <p:sldId id="270" r:id="rId15"/>
    <p:sldId id="272" r:id="rId16"/>
    <p:sldId id="273" r:id="rId17"/>
    <p:sldId id="274" r:id="rId18"/>
    <p:sldId id="275" r:id="rId19"/>
    <p:sldId id="276" r:id="rId20"/>
    <p:sldId id="277" r:id="rId21"/>
    <p:sldId id="278" r:id="rId22"/>
    <p:sldId id="279" r:id="rId23"/>
    <p:sldId id="280" r:id="rId24"/>
    <p:sldId id="288" r:id="rId25"/>
    <p:sldId id="284" r:id="rId26"/>
    <p:sldId id="285" r:id="rId27"/>
    <p:sldId id="281" r:id="rId28"/>
    <p:sldId id="282" r:id="rId29"/>
    <p:sldId id="286" r:id="rId30"/>
    <p:sldId id="283" r:id="rId31"/>
    <p:sldId id="290" r:id="rId32"/>
    <p:sldId id="292" r:id="rId33"/>
    <p:sldId id="293" r:id="rId34"/>
    <p:sldId id="29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A43490-B65E-4EB1-A888-AD4EC046F8B8}" type="datetimeFigureOut">
              <a:rPr lang="en-US" smtClean="0"/>
              <a:t>11/29/2014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2D6A9-97ED-49F9-AE9D-A7D2F3AE493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43490-B65E-4EB1-A888-AD4EC046F8B8}" type="datetimeFigureOut">
              <a:rPr lang="en-US" smtClean="0"/>
              <a:t>11/29/2014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2D6A9-97ED-49F9-AE9D-A7D2F3AE49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A43490-B65E-4EB1-A888-AD4EC046F8B8}" type="datetimeFigureOut">
              <a:rPr lang="en-US" smtClean="0"/>
              <a:t>11/29/2014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2D6A9-97ED-49F9-AE9D-A7D2F3AE49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43490-B65E-4EB1-A888-AD4EC046F8B8}" type="datetimeFigureOut">
              <a:rPr lang="en-US" smtClean="0"/>
              <a:t>11/29/2014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2D6A9-97ED-49F9-AE9D-A7D2F3AE49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A43490-B65E-4EB1-A888-AD4EC046F8B8}" type="datetimeFigureOut">
              <a:rPr lang="en-US" smtClean="0"/>
              <a:t>11/29/2014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2D6A9-97ED-49F9-AE9D-A7D2F3AE493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A43490-B65E-4EB1-A888-AD4EC046F8B8}" type="datetimeFigureOut">
              <a:rPr lang="en-US" smtClean="0"/>
              <a:t>11/29/2014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2D6A9-97ED-49F9-AE9D-A7D2F3AE49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A43490-B65E-4EB1-A888-AD4EC046F8B8}" type="datetimeFigureOut">
              <a:rPr lang="en-US" smtClean="0"/>
              <a:t>11/29/2014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2D6A9-97ED-49F9-AE9D-A7D2F3AE493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A43490-B65E-4EB1-A888-AD4EC046F8B8}" type="datetimeFigureOut">
              <a:rPr lang="en-US" smtClean="0"/>
              <a:t>11/29/2014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2D6A9-97ED-49F9-AE9D-A7D2F3AE49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43490-B65E-4EB1-A888-AD4EC046F8B8}" type="datetimeFigureOut">
              <a:rPr lang="en-US" smtClean="0"/>
              <a:t>11/29/2014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2D6A9-97ED-49F9-AE9D-A7D2F3AE49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A43490-B65E-4EB1-A888-AD4EC046F8B8}" type="datetimeFigureOut">
              <a:rPr lang="en-US" smtClean="0"/>
              <a:t>11/29/2014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2D6A9-97ED-49F9-AE9D-A7D2F3AE493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A43490-B65E-4EB1-A888-AD4EC046F8B8}" type="datetimeFigureOut">
              <a:rPr lang="en-US" smtClean="0"/>
              <a:t>11/29/2014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2D6A9-97ED-49F9-AE9D-A7D2F3AE49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7A43490-B65E-4EB1-A888-AD4EC046F8B8}" type="datetimeFigureOut">
              <a:rPr lang="en-US" smtClean="0"/>
              <a:t>11/29/2014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692D6A9-97ED-49F9-AE9D-A7D2F3AE49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085611"/>
            <a:ext cx="6400800" cy="4686778"/>
          </a:xfrm>
          <a:prstGeom prst="rect">
            <a:avLst/>
          </a:prstGeom>
        </p:spPr>
      </p:pic>
    </p:spTree>
    <p:extLst>
      <p:ext uri="{BB962C8B-B14F-4D97-AF65-F5344CB8AC3E}">
        <p14:creationId xmlns:p14="http://schemas.microsoft.com/office/powerpoint/2010/main" val="2778936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3-4</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Nineveh is difficult place for Jonah to be.</a:t>
            </a:r>
            <a:endParaRPr lang="en-US" sz="2800" dirty="0"/>
          </a:p>
        </p:txBody>
      </p:sp>
    </p:spTree>
    <p:extLst>
      <p:ext uri="{BB962C8B-B14F-4D97-AF65-F5344CB8AC3E}">
        <p14:creationId xmlns:p14="http://schemas.microsoft.com/office/powerpoint/2010/main" val="1639176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3-4</a:t>
            </a:r>
            <a:endParaRPr lang="en-US" dirty="0"/>
          </a:p>
        </p:txBody>
      </p:sp>
      <p:sp>
        <p:nvSpPr>
          <p:cNvPr id="3" name="Content Placeholder 2"/>
          <p:cNvSpPr>
            <a:spLocks noGrp="1"/>
          </p:cNvSpPr>
          <p:nvPr>
            <p:ph idx="1"/>
          </p:nvPr>
        </p:nvSpPr>
        <p:spPr/>
        <p:txBody>
          <a:bodyPr>
            <a:normAutofit/>
          </a:bodyPr>
          <a:lstStyle/>
          <a:p>
            <a:pPr marL="0" indent="0">
              <a:buNone/>
            </a:pPr>
            <a:r>
              <a:rPr lang="en-US" sz="2800" b="1" i="1" dirty="0" smtClean="0"/>
              <a:t>Obedience </a:t>
            </a:r>
            <a:r>
              <a:rPr lang="en-US" sz="2800" b="1" i="1" dirty="0" smtClean="0"/>
              <a:t>to the word of the LORD is not easy</a:t>
            </a:r>
            <a:endParaRPr lang="en-US" sz="2800" b="1" i="1" dirty="0"/>
          </a:p>
        </p:txBody>
      </p:sp>
    </p:spTree>
    <p:extLst>
      <p:ext uri="{BB962C8B-B14F-4D97-AF65-F5344CB8AC3E}">
        <p14:creationId xmlns:p14="http://schemas.microsoft.com/office/powerpoint/2010/main" val="1498166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3-4</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r>
              <a:rPr lang="en-US" sz="2800" b="1" i="1" dirty="0" smtClean="0"/>
              <a:t>Obedience </a:t>
            </a:r>
            <a:r>
              <a:rPr lang="en-US" sz="2800" b="1" i="1" dirty="0" smtClean="0"/>
              <a:t>to the word of the LORD is not easy</a:t>
            </a:r>
          </a:p>
          <a:p>
            <a:r>
              <a:rPr lang="en-US" sz="2800" dirty="0" smtClean="0"/>
              <a:t>Risky</a:t>
            </a:r>
          </a:p>
          <a:p>
            <a:r>
              <a:rPr lang="en-US" sz="2800" dirty="0" smtClean="0"/>
              <a:t>Costly</a:t>
            </a:r>
          </a:p>
          <a:p>
            <a:r>
              <a:rPr lang="en-US" sz="2800" dirty="0" smtClean="0"/>
              <a:t>Scary</a:t>
            </a:r>
          </a:p>
          <a:p>
            <a:pPr marL="0" indent="0">
              <a:buNone/>
            </a:pPr>
            <a:endParaRPr lang="en-US" dirty="0"/>
          </a:p>
        </p:txBody>
      </p:sp>
    </p:spTree>
    <p:extLst>
      <p:ext uri="{BB962C8B-B14F-4D97-AF65-F5344CB8AC3E}">
        <p14:creationId xmlns:p14="http://schemas.microsoft.com/office/powerpoint/2010/main" val="26417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3-4</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r>
              <a:rPr lang="en-US" sz="2800" b="1" i="1" dirty="0" smtClean="0"/>
              <a:t>Obedience </a:t>
            </a:r>
            <a:r>
              <a:rPr lang="en-US" sz="2800" b="1" i="1" dirty="0" smtClean="0"/>
              <a:t>to the word of the LORD is not easy</a:t>
            </a:r>
          </a:p>
          <a:p>
            <a:r>
              <a:rPr lang="en-US" sz="2800" dirty="0" smtClean="0"/>
              <a:t>Risky</a:t>
            </a:r>
          </a:p>
          <a:p>
            <a:r>
              <a:rPr lang="en-US" sz="2800" dirty="0" smtClean="0"/>
              <a:t>Costly</a:t>
            </a:r>
          </a:p>
          <a:p>
            <a:r>
              <a:rPr lang="en-US" sz="2800" dirty="0" smtClean="0"/>
              <a:t>Scary</a:t>
            </a:r>
          </a:p>
          <a:p>
            <a:r>
              <a:rPr lang="en-US" sz="2800" b="1" u="sng" dirty="0" smtClean="0"/>
              <a:t>Best</a:t>
            </a:r>
          </a:p>
          <a:p>
            <a:endParaRPr lang="en-US" dirty="0"/>
          </a:p>
        </p:txBody>
      </p:sp>
    </p:spTree>
    <p:extLst>
      <p:ext uri="{BB962C8B-B14F-4D97-AF65-F5344CB8AC3E}">
        <p14:creationId xmlns:p14="http://schemas.microsoft.com/office/powerpoint/2010/main" val="1067091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5-9</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r>
              <a:rPr lang="en-US" sz="2800" dirty="0" smtClean="0"/>
              <a:t>We see the miraculous change</a:t>
            </a:r>
          </a:p>
          <a:p>
            <a:pPr marL="0" indent="0">
              <a:buNone/>
            </a:pPr>
            <a:endParaRPr lang="en-US" dirty="0"/>
          </a:p>
        </p:txBody>
      </p:sp>
    </p:spTree>
    <p:extLst>
      <p:ext uri="{BB962C8B-B14F-4D97-AF65-F5344CB8AC3E}">
        <p14:creationId xmlns:p14="http://schemas.microsoft.com/office/powerpoint/2010/main" val="2674972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5-9</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r>
              <a:rPr lang="en-US" sz="2800" dirty="0" smtClean="0"/>
              <a:t>We see the miraculous change</a:t>
            </a:r>
          </a:p>
          <a:p>
            <a:r>
              <a:rPr lang="en-US" sz="2800" dirty="0" smtClean="0"/>
              <a:t>The </a:t>
            </a:r>
            <a:r>
              <a:rPr lang="en-US" sz="2800" dirty="0" err="1" smtClean="0"/>
              <a:t>Ninevites</a:t>
            </a:r>
            <a:r>
              <a:rPr lang="en-US" sz="2800" dirty="0" smtClean="0"/>
              <a:t> believed the word of the LORD</a:t>
            </a:r>
          </a:p>
          <a:p>
            <a:pPr marL="0" indent="0">
              <a:buNone/>
            </a:pPr>
            <a:endParaRPr lang="en-US" dirty="0"/>
          </a:p>
        </p:txBody>
      </p:sp>
    </p:spTree>
    <p:extLst>
      <p:ext uri="{BB962C8B-B14F-4D97-AF65-F5344CB8AC3E}">
        <p14:creationId xmlns:p14="http://schemas.microsoft.com/office/powerpoint/2010/main" val="4238932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5-9</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r>
              <a:rPr lang="en-US" sz="2800" dirty="0" smtClean="0"/>
              <a:t>We see the miraculous change</a:t>
            </a:r>
          </a:p>
          <a:p>
            <a:r>
              <a:rPr lang="en-US" sz="2800" dirty="0" smtClean="0"/>
              <a:t>The </a:t>
            </a:r>
            <a:r>
              <a:rPr lang="en-US" sz="2800" dirty="0" err="1" smtClean="0"/>
              <a:t>Ninevites</a:t>
            </a:r>
            <a:r>
              <a:rPr lang="en-US" sz="2800" dirty="0" smtClean="0"/>
              <a:t> believed the word of the LORD</a:t>
            </a:r>
          </a:p>
          <a:p>
            <a:r>
              <a:rPr lang="en-US" sz="2800" dirty="0" smtClean="0"/>
              <a:t>The king and the people </a:t>
            </a:r>
          </a:p>
          <a:p>
            <a:pPr lvl="1"/>
            <a:r>
              <a:rPr lang="en-US" sz="2800" dirty="0" smtClean="0"/>
              <a:t>humble themselves </a:t>
            </a:r>
          </a:p>
          <a:p>
            <a:pPr lvl="1"/>
            <a:r>
              <a:rPr lang="en-US" sz="2800" dirty="0"/>
              <a:t>f</a:t>
            </a:r>
            <a:r>
              <a:rPr lang="en-US" sz="2800" dirty="0" smtClean="0"/>
              <a:t>ast</a:t>
            </a:r>
            <a:endParaRPr lang="en-US" sz="2800" dirty="0"/>
          </a:p>
          <a:p>
            <a:pPr lvl="1"/>
            <a:r>
              <a:rPr lang="en-US" sz="2800" dirty="0" smtClean="0"/>
              <a:t>repent</a:t>
            </a:r>
            <a:endParaRPr lang="en-US" sz="2800" dirty="0"/>
          </a:p>
          <a:p>
            <a:pPr marL="0" indent="0">
              <a:buNone/>
            </a:pPr>
            <a:endParaRPr lang="en-US" dirty="0"/>
          </a:p>
        </p:txBody>
      </p:sp>
    </p:spTree>
    <p:extLst>
      <p:ext uri="{BB962C8B-B14F-4D97-AF65-F5344CB8AC3E}">
        <p14:creationId xmlns:p14="http://schemas.microsoft.com/office/powerpoint/2010/main" val="3124182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5-9</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r>
              <a:rPr lang="en-US" sz="2800" dirty="0" smtClean="0"/>
              <a:t>v. 9: “Who knows? God may turn and relent and turn from his fierce anger, so that we may not perish.”</a:t>
            </a:r>
            <a:endParaRPr lang="en-US" sz="2800" dirty="0"/>
          </a:p>
          <a:p>
            <a:pPr marL="0" indent="0">
              <a:buNone/>
            </a:pPr>
            <a:endParaRPr lang="en-US" dirty="0"/>
          </a:p>
        </p:txBody>
      </p:sp>
    </p:spTree>
    <p:extLst>
      <p:ext uri="{BB962C8B-B14F-4D97-AF65-F5344CB8AC3E}">
        <p14:creationId xmlns:p14="http://schemas.microsoft.com/office/powerpoint/2010/main" val="1129500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12:38-41</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Then some of the scribes and Pharisees answered him, saying, “Teacher, we wish to see a sign from you.” But he answered them, “An evil and adulterous generation seeks for a sign, but no sign will be given to it except the sign of the prophet Jonah. For just as Jonah was three days and three nights in the belly of the great fish, so will the Son of Man be three days and three nights in the heart of the earth.</a:t>
            </a:r>
            <a:endParaRPr lang="en-US" sz="2800" dirty="0"/>
          </a:p>
        </p:txBody>
      </p:sp>
    </p:spTree>
    <p:extLst>
      <p:ext uri="{BB962C8B-B14F-4D97-AF65-F5344CB8AC3E}">
        <p14:creationId xmlns:p14="http://schemas.microsoft.com/office/powerpoint/2010/main" val="1655474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12:38-41</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The men of Nineveh will rise up at the judgment with this generation and condemn it, for they repented at the preaching of Jonah, and behold, something greater than Jonah is here.</a:t>
            </a:r>
            <a:endParaRPr lang="en-US" sz="2800" dirty="0"/>
          </a:p>
        </p:txBody>
      </p:sp>
    </p:spTree>
    <p:extLst>
      <p:ext uri="{BB962C8B-B14F-4D97-AF65-F5344CB8AC3E}">
        <p14:creationId xmlns:p14="http://schemas.microsoft.com/office/powerpoint/2010/main" val="4263073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JONAH SERIES</a:t>
            </a:r>
            <a:endParaRPr lang="en-US" dirty="0"/>
          </a:p>
        </p:txBody>
      </p:sp>
      <p:sp>
        <p:nvSpPr>
          <p:cNvPr id="3" name="Content Placeholder 2"/>
          <p:cNvSpPr>
            <a:spLocks noGrp="1"/>
          </p:cNvSpPr>
          <p:nvPr>
            <p:ph idx="1"/>
          </p:nvPr>
        </p:nvSpPr>
        <p:spPr/>
        <p:txBody>
          <a:bodyPr>
            <a:normAutofit/>
          </a:bodyPr>
          <a:lstStyle/>
          <a:p>
            <a:r>
              <a:rPr lang="en-US" sz="2800" dirty="0" smtClean="0"/>
              <a:t>CHAPTER 1: ARISE</a:t>
            </a:r>
          </a:p>
          <a:p>
            <a:endParaRPr lang="en-US" sz="2800" dirty="0"/>
          </a:p>
          <a:p>
            <a:r>
              <a:rPr lang="en-US" sz="2800" dirty="0" smtClean="0"/>
              <a:t>CHAPTER 2: REPENT</a:t>
            </a:r>
            <a:endParaRPr lang="en-US" sz="2800" dirty="0"/>
          </a:p>
        </p:txBody>
      </p:sp>
    </p:spTree>
    <p:extLst>
      <p:ext uri="{BB962C8B-B14F-4D97-AF65-F5344CB8AC3E}">
        <p14:creationId xmlns:p14="http://schemas.microsoft.com/office/powerpoint/2010/main" val="3696600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example</a:t>
            </a:r>
            <a:endParaRPr lang="en-US" dirty="0"/>
          </a:p>
        </p:txBody>
      </p:sp>
      <p:sp>
        <p:nvSpPr>
          <p:cNvPr id="3" name="Content Placeholder 2"/>
          <p:cNvSpPr>
            <a:spLocks noGrp="1"/>
          </p:cNvSpPr>
          <p:nvPr>
            <p:ph idx="1"/>
          </p:nvPr>
        </p:nvSpPr>
        <p:spPr/>
        <p:txBody>
          <a:bodyPr/>
          <a:lstStyle/>
          <a:p>
            <a:r>
              <a:rPr lang="en-US" sz="2800" dirty="0" smtClean="0"/>
              <a:t>Convicts Israel in the time of Jonah</a:t>
            </a:r>
          </a:p>
          <a:p>
            <a:endParaRPr lang="en-US" sz="2800" dirty="0"/>
          </a:p>
          <a:p>
            <a:r>
              <a:rPr lang="en-US" sz="2800" dirty="0" smtClean="0"/>
              <a:t>Convicts the Pharisees in the time of Jesus</a:t>
            </a:r>
          </a:p>
          <a:p>
            <a:pPr marL="0" indent="0">
              <a:buNone/>
            </a:pPr>
            <a:endParaRPr lang="en-US" dirty="0"/>
          </a:p>
        </p:txBody>
      </p:sp>
    </p:spTree>
    <p:extLst>
      <p:ext uri="{BB962C8B-B14F-4D97-AF65-F5344CB8AC3E}">
        <p14:creationId xmlns:p14="http://schemas.microsoft.com/office/powerpoint/2010/main" val="2881628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example</a:t>
            </a:r>
            <a:endParaRPr lang="en-US" dirty="0"/>
          </a:p>
        </p:txBody>
      </p:sp>
      <p:sp>
        <p:nvSpPr>
          <p:cNvPr id="3" name="Content Placeholder 2"/>
          <p:cNvSpPr>
            <a:spLocks noGrp="1"/>
          </p:cNvSpPr>
          <p:nvPr>
            <p:ph idx="1"/>
          </p:nvPr>
        </p:nvSpPr>
        <p:spPr/>
        <p:txBody>
          <a:bodyPr>
            <a:normAutofit/>
          </a:bodyPr>
          <a:lstStyle/>
          <a:p>
            <a:r>
              <a:rPr lang="en-US" sz="2800" dirty="0" smtClean="0"/>
              <a:t>Convicts Israel in the time of Jonah</a:t>
            </a:r>
          </a:p>
          <a:p>
            <a:endParaRPr lang="en-US" sz="2800" dirty="0"/>
          </a:p>
          <a:p>
            <a:r>
              <a:rPr lang="en-US" sz="2800" dirty="0" smtClean="0"/>
              <a:t>Convicts the Pharisees in the time of Jesus</a:t>
            </a:r>
          </a:p>
          <a:p>
            <a:endParaRPr lang="en-US" sz="2800" dirty="0"/>
          </a:p>
          <a:p>
            <a:r>
              <a:rPr lang="en-US" sz="2800" dirty="0" smtClean="0"/>
              <a:t>Convicts us today</a:t>
            </a:r>
            <a:endParaRPr lang="en-US" sz="2800" dirty="0"/>
          </a:p>
        </p:txBody>
      </p:sp>
    </p:spTree>
    <p:extLst>
      <p:ext uri="{BB962C8B-B14F-4D97-AF65-F5344CB8AC3E}">
        <p14:creationId xmlns:p14="http://schemas.microsoft.com/office/powerpoint/2010/main" val="547292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10</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When God saw what they did, how they turned from their evil way, God relented of the disaster that he had said he would do to them, and he did not do it.</a:t>
            </a:r>
            <a:endParaRPr lang="en-US" sz="2800" dirty="0"/>
          </a:p>
        </p:txBody>
      </p:sp>
    </p:spTree>
    <p:extLst>
      <p:ext uri="{BB962C8B-B14F-4D97-AF65-F5344CB8AC3E}">
        <p14:creationId xmlns:p14="http://schemas.microsoft.com/office/powerpoint/2010/main" val="2209478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 FOR US?</a:t>
            </a:r>
            <a:endParaRPr lang="en-US" dirty="0"/>
          </a:p>
        </p:txBody>
      </p:sp>
      <p:sp>
        <p:nvSpPr>
          <p:cNvPr id="3" name="Content Placeholder 2"/>
          <p:cNvSpPr>
            <a:spLocks noGrp="1"/>
          </p:cNvSpPr>
          <p:nvPr>
            <p:ph idx="1"/>
          </p:nvPr>
        </p:nvSpPr>
        <p:spPr/>
        <p:txBody>
          <a:bodyPr/>
          <a:lstStyle/>
          <a:p>
            <a:pPr marL="0" indent="0">
              <a:buNone/>
            </a:pPr>
            <a:endParaRPr lang="en-US" dirty="0" smtClean="0"/>
          </a:p>
        </p:txBody>
      </p:sp>
    </p:spTree>
    <p:extLst>
      <p:ext uri="{BB962C8B-B14F-4D97-AF65-F5344CB8AC3E}">
        <p14:creationId xmlns:p14="http://schemas.microsoft.com/office/powerpoint/2010/main" val="1427904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 FOR US?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2800" dirty="0" smtClean="0"/>
              <a:t>SPEAK!</a:t>
            </a:r>
          </a:p>
        </p:txBody>
      </p:sp>
    </p:spTree>
    <p:extLst>
      <p:ext uri="{BB962C8B-B14F-4D97-AF65-F5344CB8AC3E}">
        <p14:creationId xmlns:p14="http://schemas.microsoft.com/office/powerpoint/2010/main" val="1890840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 FOR US?</a:t>
            </a:r>
            <a:endParaRPr lang="en-US" dirty="0"/>
          </a:p>
        </p:txBody>
      </p:sp>
      <p:sp>
        <p:nvSpPr>
          <p:cNvPr id="3" name="Content Placeholder 2"/>
          <p:cNvSpPr>
            <a:spLocks noGrp="1"/>
          </p:cNvSpPr>
          <p:nvPr>
            <p:ph idx="1"/>
          </p:nvPr>
        </p:nvSpPr>
        <p:spPr/>
        <p:txBody>
          <a:bodyPr/>
          <a:lstStyle/>
          <a:p>
            <a:pPr marL="514350" indent="-514350">
              <a:buAutoNum type="arabicPeriod"/>
            </a:pPr>
            <a:r>
              <a:rPr lang="en-US" sz="2800" dirty="0" smtClean="0"/>
              <a:t>SPEAK!</a:t>
            </a:r>
          </a:p>
          <a:p>
            <a:pPr marL="514350" indent="-514350">
              <a:buAutoNum type="arabicPeriod"/>
            </a:pPr>
            <a:endParaRPr lang="en-US" sz="2800" dirty="0"/>
          </a:p>
          <a:p>
            <a:pPr marL="514350" indent="-514350">
              <a:buAutoNum type="arabicPeriod"/>
            </a:pPr>
            <a:r>
              <a:rPr lang="en-US" sz="2800" dirty="0" smtClean="0"/>
              <a:t>SPEAK TO THOSE UNLIKE US</a:t>
            </a:r>
          </a:p>
          <a:p>
            <a:pPr marL="0" indent="0">
              <a:buNone/>
            </a:pPr>
            <a:endParaRPr lang="en-US" dirty="0"/>
          </a:p>
        </p:txBody>
      </p:sp>
    </p:spTree>
    <p:extLst>
      <p:ext uri="{BB962C8B-B14F-4D97-AF65-F5344CB8AC3E}">
        <p14:creationId xmlns:p14="http://schemas.microsoft.com/office/powerpoint/2010/main" val="1521194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 FOR US?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2800" dirty="0" smtClean="0"/>
              <a:t>SPEAK!</a:t>
            </a:r>
          </a:p>
          <a:p>
            <a:pPr marL="514350" indent="-514350">
              <a:buAutoNum type="arabicPeriod"/>
            </a:pPr>
            <a:endParaRPr lang="en-US" sz="2800" dirty="0"/>
          </a:p>
          <a:p>
            <a:pPr marL="514350" indent="-514350">
              <a:buAutoNum type="arabicPeriod"/>
            </a:pPr>
            <a:r>
              <a:rPr lang="en-US" sz="2800" dirty="0" smtClean="0"/>
              <a:t>SPEAK TO THOSE UNLIKE US</a:t>
            </a:r>
          </a:p>
          <a:p>
            <a:pPr marL="514350" indent="-514350">
              <a:buAutoNum type="arabicPeriod"/>
            </a:pPr>
            <a:endParaRPr lang="en-US" sz="2800" dirty="0"/>
          </a:p>
          <a:p>
            <a:pPr marL="514350" indent="-514350">
              <a:buAutoNum type="arabicPeriod"/>
            </a:pPr>
            <a:r>
              <a:rPr lang="en-US" sz="2800" dirty="0" smtClean="0"/>
              <a:t>SPEAK WITH ETERNITY IN MIND</a:t>
            </a:r>
            <a:endParaRPr lang="en-US" sz="2800" dirty="0"/>
          </a:p>
        </p:txBody>
      </p:sp>
    </p:spTree>
    <p:extLst>
      <p:ext uri="{BB962C8B-B14F-4D97-AF65-F5344CB8AC3E}">
        <p14:creationId xmlns:p14="http://schemas.microsoft.com/office/powerpoint/2010/main" val="17324965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C.S. LEWIS – “Weight of Glory”</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“There are no ordinary people. You have never talked to a mere mortal. Nations, cultures, arts, civilizations – these are mortal, and their life is to ours as the life of a gnat. But it is immortals whom we joke with, work with, marry, snub, and exploit – immortal horrors or everlasting splendors.”</a:t>
            </a:r>
            <a:endParaRPr lang="en-US" sz="2800" dirty="0"/>
          </a:p>
        </p:txBody>
      </p:sp>
    </p:spTree>
    <p:extLst>
      <p:ext uri="{BB962C8B-B14F-4D97-AF65-F5344CB8AC3E}">
        <p14:creationId xmlns:p14="http://schemas.microsoft.com/office/powerpoint/2010/main" val="13902813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 FOR US?</a:t>
            </a:r>
            <a:endParaRPr lang="en-US" dirty="0"/>
          </a:p>
        </p:txBody>
      </p:sp>
      <p:sp>
        <p:nvSpPr>
          <p:cNvPr id="3" name="Content Placeholder 2"/>
          <p:cNvSpPr>
            <a:spLocks noGrp="1"/>
          </p:cNvSpPr>
          <p:nvPr>
            <p:ph idx="1"/>
          </p:nvPr>
        </p:nvSpPr>
        <p:spPr/>
        <p:txBody>
          <a:bodyPr/>
          <a:lstStyle/>
          <a:p>
            <a:pPr marL="514350" indent="-514350">
              <a:buAutoNum type="arabicPeriod"/>
            </a:pPr>
            <a:r>
              <a:rPr lang="en-US" sz="2800" dirty="0" smtClean="0"/>
              <a:t>SPEAK!</a:t>
            </a:r>
          </a:p>
          <a:p>
            <a:pPr marL="514350" indent="-514350">
              <a:buAutoNum type="arabicPeriod"/>
            </a:pPr>
            <a:endParaRPr lang="en-US" sz="2800" dirty="0"/>
          </a:p>
          <a:p>
            <a:pPr marL="514350" indent="-514350">
              <a:buAutoNum type="arabicPeriod"/>
            </a:pPr>
            <a:r>
              <a:rPr lang="en-US" sz="2800" dirty="0" smtClean="0"/>
              <a:t>SPEAK TO THOSE UNLIKE US</a:t>
            </a:r>
          </a:p>
          <a:p>
            <a:pPr marL="514350" indent="-514350">
              <a:buAutoNum type="arabicPeriod"/>
            </a:pPr>
            <a:endParaRPr lang="en-US" sz="2800" dirty="0"/>
          </a:p>
          <a:p>
            <a:pPr marL="514350" indent="-514350">
              <a:buAutoNum type="arabicPeriod"/>
            </a:pPr>
            <a:r>
              <a:rPr lang="en-US" sz="2800" dirty="0" smtClean="0"/>
              <a:t>SPEAK WITH ETERNITY IN MIND</a:t>
            </a:r>
          </a:p>
          <a:p>
            <a:pPr marL="0" indent="0">
              <a:buNone/>
            </a:pPr>
            <a:endParaRPr lang="en-US" dirty="0"/>
          </a:p>
        </p:txBody>
      </p:sp>
    </p:spTree>
    <p:extLst>
      <p:ext uri="{BB962C8B-B14F-4D97-AF65-F5344CB8AC3E}">
        <p14:creationId xmlns:p14="http://schemas.microsoft.com/office/powerpoint/2010/main" val="34372850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 FOR US?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2800" dirty="0" smtClean="0"/>
              <a:t>SPEAK!</a:t>
            </a:r>
          </a:p>
          <a:p>
            <a:pPr marL="514350" indent="-514350">
              <a:buAutoNum type="arabicPeriod"/>
            </a:pPr>
            <a:endParaRPr lang="en-US" sz="2800" dirty="0"/>
          </a:p>
          <a:p>
            <a:pPr marL="514350" indent="-514350">
              <a:buAutoNum type="arabicPeriod"/>
            </a:pPr>
            <a:r>
              <a:rPr lang="en-US" sz="2800" dirty="0" smtClean="0"/>
              <a:t>SPEAK TO THOSE UNLIKE US</a:t>
            </a:r>
          </a:p>
          <a:p>
            <a:pPr marL="514350" indent="-514350">
              <a:buAutoNum type="arabicPeriod"/>
            </a:pPr>
            <a:endParaRPr lang="en-US" sz="2800" dirty="0"/>
          </a:p>
          <a:p>
            <a:pPr marL="514350" indent="-514350">
              <a:buAutoNum type="arabicPeriod"/>
            </a:pPr>
            <a:r>
              <a:rPr lang="en-US" sz="2800" dirty="0" smtClean="0"/>
              <a:t>SPEAK WITH ETERNITY IN MIND</a:t>
            </a:r>
          </a:p>
          <a:p>
            <a:pPr marL="514350" indent="-514350">
              <a:buAutoNum type="arabicPeriod"/>
            </a:pPr>
            <a:endParaRPr lang="en-US" sz="2800" dirty="0"/>
          </a:p>
          <a:p>
            <a:pPr marL="514350" indent="-514350">
              <a:buAutoNum type="arabicPeriod"/>
            </a:pPr>
            <a:r>
              <a:rPr lang="en-US" sz="2800" dirty="0" smtClean="0"/>
              <a:t>SPEAK THE TRUTH</a:t>
            </a:r>
            <a:endParaRPr lang="en-US" sz="2800" dirty="0"/>
          </a:p>
        </p:txBody>
      </p:sp>
    </p:spTree>
    <p:extLst>
      <p:ext uri="{BB962C8B-B14F-4D97-AF65-F5344CB8AC3E}">
        <p14:creationId xmlns:p14="http://schemas.microsoft.com/office/powerpoint/2010/main" val="225489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JONAH SERIES</a:t>
            </a:r>
            <a:endParaRPr lang="en-US" dirty="0"/>
          </a:p>
        </p:txBody>
      </p:sp>
      <p:sp>
        <p:nvSpPr>
          <p:cNvPr id="3" name="Content Placeholder 2"/>
          <p:cNvSpPr>
            <a:spLocks noGrp="1"/>
          </p:cNvSpPr>
          <p:nvPr>
            <p:ph idx="1"/>
          </p:nvPr>
        </p:nvSpPr>
        <p:spPr/>
        <p:txBody>
          <a:bodyPr>
            <a:normAutofit/>
          </a:bodyPr>
          <a:lstStyle/>
          <a:p>
            <a:r>
              <a:rPr lang="en-US" sz="2800" dirty="0" smtClean="0"/>
              <a:t>CHAPTER 1: ARISE</a:t>
            </a:r>
          </a:p>
          <a:p>
            <a:endParaRPr lang="en-US" sz="2800" dirty="0"/>
          </a:p>
          <a:p>
            <a:r>
              <a:rPr lang="en-US" sz="2800" dirty="0" smtClean="0"/>
              <a:t>CHAPTER 2: REPENT</a:t>
            </a:r>
          </a:p>
          <a:p>
            <a:endParaRPr lang="en-US" sz="2800" dirty="0"/>
          </a:p>
          <a:p>
            <a:r>
              <a:rPr lang="en-US" sz="2800" dirty="0" smtClean="0"/>
              <a:t>CHAPTER 3: </a:t>
            </a:r>
          </a:p>
          <a:p>
            <a:pPr marL="0" indent="0">
              <a:buNone/>
            </a:pPr>
            <a:r>
              <a:rPr lang="en-US" sz="2800" i="1" dirty="0"/>
              <a:t> </a:t>
            </a:r>
            <a:r>
              <a:rPr lang="en-US" sz="2800" i="1" dirty="0" smtClean="0"/>
              <a:t>    </a:t>
            </a:r>
            <a:r>
              <a:rPr lang="en-US" sz="2800" i="1" dirty="0" smtClean="0">
                <a:solidFill>
                  <a:srgbClr val="7030A0"/>
                </a:solidFill>
              </a:rPr>
              <a:t>THE WORD OF THE LORD IS THE SOURCE OF </a:t>
            </a:r>
            <a:r>
              <a:rPr lang="en-US" sz="2800" i="1" dirty="0" smtClean="0">
                <a:solidFill>
                  <a:srgbClr val="7030A0"/>
                </a:solidFill>
              </a:rPr>
              <a:t>MIRACLES</a:t>
            </a:r>
            <a:endParaRPr lang="en-US" sz="2800" i="1" dirty="0" smtClean="0">
              <a:solidFill>
                <a:srgbClr val="7030A0"/>
              </a:solidFill>
            </a:endParaRPr>
          </a:p>
        </p:txBody>
      </p:sp>
    </p:spTree>
    <p:extLst>
      <p:ext uri="{BB962C8B-B14F-4D97-AF65-F5344CB8AC3E}">
        <p14:creationId xmlns:p14="http://schemas.microsoft.com/office/powerpoint/2010/main" val="42747621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 FOR US?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2800" dirty="0" smtClean="0"/>
              <a:t>SPEAK!</a:t>
            </a:r>
          </a:p>
          <a:p>
            <a:pPr marL="514350" indent="-514350">
              <a:buAutoNum type="arabicPeriod"/>
            </a:pPr>
            <a:endParaRPr lang="en-US" sz="2800" dirty="0"/>
          </a:p>
          <a:p>
            <a:pPr marL="514350" indent="-514350">
              <a:buAutoNum type="arabicPeriod"/>
            </a:pPr>
            <a:r>
              <a:rPr lang="en-US" sz="2800" dirty="0" smtClean="0"/>
              <a:t>SPEAK TO THOSE UNLIKE US</a:t>
            </a:r>
          </a:p>
          <a:p>
            <a:pPr marL="514350" indent="-514350">
              <a:buAutoNum type="arabicPeriod"/>
            </a:pPr>
            <a:endParaRPr lang="en-US" sz="2800" dirty="0"/>
          </a:p>
          <a:p>
            <a:pPr marL="514350" indent="-514350">
              <a:buAutoNum type="arabicPeriod"/>
            </a:pPr>
            <a:r>
              <a:rPr lang="en-US" sz="2800" dirty="0" smtClean="0"/>
              <a:t>SPEAK WITH ETERNITY IN MIND</a:t>
            </a:r>
          </a:p>
          <a:p>
            <a:pPr marL="514350" indent="-514350">
              <a:buAutoNum type="arabicPeriod"/>
            </a:pPr>
            <a:endParaRPr lang="en-US" sz="2800" dirty="0"/>
          </a:p>
          <a:p>
            <a:pPr marL="514350" indent="-514350">
              <a:buAutoNum type="arabicPeriod"/>
            </a:pPr>
            <a:r>
              <a:rPr lang="en-US" sz="2800" dirty="0" smtClean="0"/>
              <a:t>SPEAK THE TRUTH: </a:t>
            </a:r>
            <a:r>
              <a:rPr lang="en-US" sz="2800" b="1" u="sng" dirty="0" smtClean="0"/>
              <a:t>THE WORD OF THE LORD</a:t>
            </a:r>
            <a:endParaRPr lang="en-US" sz="2800" b="1" u="sng" dirty="0"/>
          </a:p>
        </p:txBody>
      </p:sp>
    </p:spTree>
    <p:extLst>
      <p:ext uri="{BB962C8B-B14F-4D97-AF65-F5344CB8AC3E}">
        <p14:creationId xmlns:p14="http://schemas.microsoft.com/office/powerpoint/2010/main" val="18099473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 FOR US?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PARTICIPATE THIS WEEK:</a:t>
            </a:r>
          </a:p>
          <a:p>
            <a:pPr marL="0" indent="0">
              <a:buNone/>
            </a:pPr>
            <a:endParaRPr lang="en-US" sz="2800" b="1" u="sng" dirty="0"/>
          </a:p>
        </p:txBody>
      </p:sp>
    </p:spTree>
    <p:extLst>
      <p:ext uri="{BB962C8B-B14F-4D97-AF65-F5344CB8AC3E}">
        <p14:creationId xmlns:p14="http://schemas.microsoft.com/office/powerpoint/2010/main" val="37411915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 FOR US?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PARTICIPATE THIS WEEK:</a:t>
            </a:r>
          </a:p>
          <a:p>
            <a:pPr marL="0" indent="0">
              <a:buNone/>
            </a:pPr>
            <a:endParaRPr lang="en-US" sz="2800" b="1" u="sng" dirty="0"/>
          </a:p>
          <a:p>
            <a:r>
              <a:rPr lang="en-US" sz="2800" dirty="0" smtClean="0"/>
              <a:t>SPEAK ON MONDAY MORNING</a:t>
            </a:r>
          </a:p>
          <a:p>
            <a:endParaRPr lang="en-US" sz="2800" dirty="0"/>
          </a:p>
        </p:txBody>
      </p:sp>
    </p:spTree>
    <p:extLst>
      <p:ext uri="{BB962C8B-B14F-4D97-AF65-F5344CB8AC3E}">
        <p14:creationId xmlns:p14="http://schemas.microsoft.com/office/powerpoint/2010/main" val="32217560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 FOR US?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PARTICIPATE THIS WEEK:</a:t>
            </a:r>
          </a:p>
          <a:p>
            <a:pPr marL="0" indent="0">
              <a:buNone/>
            </a:pPr>
            <a:endParaRPr lang="en-US" sz="2800" b="1" u="sng" dirty="0"/>
          </a:p>
          <a:p>
            <a:r>
              <a:rPr lang="en-US" sz="2800" dirty="0" smtClean="0"/>
              <a:t>SPEAK ON MONDAY MORNING</a:t>
            </a:r>
          </a:p>
          <a:p>
            <a:endParaRPr lang="en-US" sz="2800" dirty="0"/>
          </a:p>
          <a:p>
            <a:r>
              <a:rPr lang="en-US" sz="2800" dirty="0" smtClean="0"/>
              <a:t>SPEAK TO SOMEONE UNLIKE </a:t>
            </a:r>
            <a:r>
              <a:rPr lang="en-US" sz="2800" dirty="0" smtClean="0"/>
              <a:t>YOU</a:t>
            </a:r>
            <a:endParaRPr lang="en-US" sz="2800" dirty="0" smtClean="0"/>
          </a:p>
        </p:txBody>
      </p:sp>
    </p:spTree>
    <p:extLst>
      <p:ext uri="{BB962C8B-B14F-4D97-AF65-F5344CB8AC3E}">
        <p14:creationId xmlns:p14="http://schemas.microsoft.com/office/powerpoint/2010/main" val="19822566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THIS MEAN FOR US?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PARTICIPATE THIS WEEK:</a:t>
            </a:r>
          </a:p>
          <a:p>
            <a:pPr marL="0" indent="0">
              <a:buNone/>
            </a:pPr>
            <a:endParaRPr lang="en-US" sz="2800" b="1" u="sng" dirty="0"/>
          </a:p>
          <a:p>
            <a:r>
              <a:rPr lang="en-US" sz="2800" dirty="0" smtClean="0"/>
              <a:t>SPEAK ON MONDAY MORNING</a:t>
            </a:r>
          </a:p>
          <a:p>
            <a:endParaRPr lang="en-US" sz="2800" dirty="0"/>
          </a:p>
          <a:p>
            <a:r>
              <a:rPr lang="en-US" sz="2800" dirty="0" smtClean="0"/>
              <a:t>SPEAK TO SOMEONE UNLIKE YOU</a:t>
            </a:r>
          </a:p>
          <a:p>
            <a:endParaRPr lang="en-US" sz="2800" dirty="0"/>
          </a:p>
          <a:p>
            <a:r>
              <a:rPr lang="en-US" sz="2800" dirty="0" smtClean="0"/>
              <a:t>SPEAK TO GOD</a:t>
            </a:r>
            <a:endParaRPr lang="en-US" sz="2800" dirty="0"/>
          </a:p>
        </p:txBody>
      </p:sp>
    </p:spTree>
    <p:extLst>
      <p:ext uri="{BB962C8B-B14F-4D97-AF65-F5344CB8AC3E}">
        <p14:creationId xmlns:p14="http://schemas.microsoft.com/office/powerpoint/2010/main" val="2973774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Then the word of the </a:t>
            </a:r>
            <a:r>
              <a:rPr lang="en-US" sz="2800" cap="small" dirty="0" smtClean="0"/>
              <a:t>Lord</a:t>
            </a:r>
            <a:r>
              <a:rPr lang="en-US" sz="2800" dirty="0" smtClean="0"/>
              <a:t> came to Jonah the second time</a:t>
            </a:r>
            <a:endParaRPr lang="en-US" sz="2800" dirty="0"/>
          </a:p>
        </p:txBody>
      </p:sp>
    </p:spTree>
    <p:extLst>
      <p:ext uri="{BB962C8B-B14F-4D97-AF65-F5344CB8AC3E}">
        <p14:creationId xmlns:p14="http://schemas.microsoft.com/office/powerpoint/2010/main" val="2898937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bg1">
                    <a:lumMod val="75000"/>
                  </a:schemeClr>
                </a:solidFill>
              </a:rPr>
              <a:t>Then</a:t>
            </a:r>
            <a:r>
              <a:rPr lang="en-US" sz="2800" dirty="0" smtClean="0">
                <a:solidFill>
                  <a:schemeClr val="bg1">
                    <a:lumMod val="85000"/>
                  </a:schemeClr>
                </a:solidFill>
              </a:rPr>
              <a:t> </a:t>
            </a:r>
            <a:r>
              <a:rPr lang="en-US" sz="2800" b="1" u="sng" dirty="0" smtClean="0"/>
              <a:t>the word of the </a:t>
            </a:r>
            <a:r>
              <a:rPr lang="en-US" sz="2800" b="1" u="sng" cap="small" dirty="0" smtClean="0"/>
              <a:t>Lord</a:t>
            </a:r>
            <a:r>
              <a:rPr lang="en-US" sz="2800" dirty="0" smtClean="0"/>
              <a:t> </a:t>
            </a:r>
            <a:r>
              <a:rPr lang="en-US" sz="2800" dirty="0" smtClean="0">
                <a:solidFill>
                  <a:schemeClr val="bg1">
                    <a:lumMod val="75000"/>
                  </a:schemeClr>
                </a:solidFill>
              </a:rPr>
              <a:t>came to Jonah the second time</a:t>
            </a:r>
            <a:endParaRPr lang="en-US" sz="2800" dirty="0">
              <a:solidFill>
                <a:schemeClr val="bg1">
                  <a:lumMod val="75000"/>
                </a:schemeClr>
              </a:solidFill>
            </a:endParaRPr>
          </a:p>
        </p:txBody>
      </p:sp>
    </p:spTree>
    <p:extLst>
      <p:ext uri="{BB962C8B-B14F-4D97-AF65-F5344CB8AC3E}">
        <p14:creationId xmlns:p14="http://schemas.microsoft.com/office/powerpoint/2010/main" val="416783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bg1">
                    <a:lumMod val="75000"/>
                  </a:schemeClr>
                </a:solidFill>
              </a:rPr>
              <a:t>Then</a:t>
            </a:r>
            <a:r>
              <a:rPr lang="en-US" sz="2800" dirty="0" smtClean="0">
                <a:solidFill>
                  <a:schemeClr val="bg1">
                    <a:lumMod val="85000"/>
                  </a:schemeClr>
                </a:solidFill>
              </a:rPr>
              <a:t> </a:t>
            </a:r>
            <a:r>
              <a:rPr lang="en-US" sz="2800" dirty="0" smtClean="0">
                <a:solidFill>
                  <a:schemeClr val="bg1">
                    <a:lumMod val="75000"/>
                  </a:schemeClr>
                </a:solidFill>
              </a:rPr>
              <a:t>the word of the </a:t>
            </a:r>
            <a:r>
              <a:rPr lang="en-US" sz="2800" cap="small" dirty="0" smtClean="0">
                <a:solidFill>
                  <a:schemeClr val="bg1">
                    <a:lumMod val="75000"/>
                  </a:schemeClr>
                </a:solidFill>
              </a:rPr>
              <a:t>Lord</a:t>
            </a:r>
            <a:r>
              <a:rPr lang="en-US" sz="2800" dirty="0" smtClean="0"/>
              <a:t> </a:t>
            </a:r>
            <a:r>
              <a:rPr lang="en-US" sz="2800" dirty="0" smtClean="0">
                <a:solidFill>
                  <a:schemeClr val="bg1">
                    <a:lumMod val="75000"/>
                  </a:schemeClr>
                </a:solidFill>
              </a:rPr>
              <a:t>came to Jonah </a:t>
            </a:r>
            <a:r>
              <a:rPr lang="en-US" sz="2800" b="1" u="sng" dirty="0" smtClean="0"/>
              <a:t>the second time</a:t>
            </a:r>
            <a:endParaRPr lang="en-US" sz="2800" b="1" u="sng" dirty="0"/>
          </a:p>
        </p:txBody>
      </p:sp>
    </p:spTree>
    <p:extLst>
      <p:ext uri="{BB962C8B-B14F-4D97-AF65-F5344CB8AC3E}">
        <p14:creationId xmlns:p14="http://schemas.microsoft.com/office/powerpoint/2010/main" val="268469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2</a:t>
            </a:r>
            <a:endParaRPr lang="en-US" dirty="0"/>
          </a:p>
        </p:txBody>
      </p:sp>
      <p:sp>
        <p:nvSpPr>
          <p:cNvPr id="3" name="Content Placeholder 2"/>
          <p:cNvSpPr>
            <a:spLocks noGrp="1"/>
          </p:cNvSpPr>
          <p:nvPr>
            <p:ph idx="1"/>
          </p:nvPr>
        </p:nvSpPr>
        <p:spPr/>
        <p:txBody>
          <a:bodyPr/>
          <a:lstStyle/>
          <a:p>
            <a:pPr marL="0" indent="0">
              <a:buNone/>
            </a:pPr>
            <a:r>
              <a:rPr lang="en-US" sz="2800" dirty="0" smtClean="0"/>
              <a:t>3:2 – “Arise, go to Nineveh, that great city, and call out against it the message that I tell you.”</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3289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2</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3:2 – “Arise, go to Nineveh, that great city, and call out against it the message that I tell you.”</a:t>
            </a:r>
          </a:p>
          <a:p>
            <a:pPr marL="0" indent="0">
              <a:buNone/>
            </a:pPr>
            <a:endParaRPr lang="en-US" sz="2800" dirty="0"/>
          </a:p>
          <a:p>
            <a:pPr marL="0" indent="0">
              <a:buNone/>
            </a:pPr>
            <a:r>
              <a:rPr lang="en-US" sz="2800" dirty="0" smtClean="0"/>
              <a:t>1:2 – “Arise, go to Nineveh, that great city, and call out against it, for their evil has come up before me.”</a:t>
            </a:r>
            <a:endParaRPr lang="en-US" sz="2800" dirty="0"/>
          </a:p>
        </p:txBody>
      </p:sp>
    </p:spTree>
    <p:extLst>
      <p:ext uri="{BB962C8B-B14F-4D97-AF65-F5344CB8AC3E}">
        <p14:creationId xmlns:p14="http://schemas.microsoft.com/office/powerpoint/2010/main" val="619691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3-4</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So Jonah arose and went to Nineveh, according to </a:t>
            </a:r>
            <a:r>
              <a:rPr lang="en-US" sz="2800" u="sng" dirty="0" smtClean="0"/>
              <a:t>the word of the LORD</a:t>
            </a:r>
            <a:r>
              <a:rPr lang="en-US" sz="2800" dirty="0" smtClean="0"/>
              <a:t>. Now Nineveh was an exceedingly great city, three day’s journey in breadth. Jonah began to go into the city, going a day’s journey. And he called out, “Yet forty days, and Nineveh shall be overthrown!”</a:t>
            </a:r>
            <a:endParaRPr lang="en-US" sz="2800" dirty="0"/>
          </a:p>
        </p:txBody>
      </p:sp>
    </p:spTree>
    <p:extLst>
      <p:ext uri="{BB962C8B-B14F-4D97-AF65-F5344CB8AC3E}">
        <p14:creationId xmlns:p14="http://schemas.microsoft.com/office/powerpoint/2010/main" val="31785214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4864</TotalTime>
  <Words>819</Words>
  <Application>Microsoft Office PowerPoint</Application>
  <PresentationFormat>On-screen Show (4:3)</PresentationFormat>
  <Paragraphs>127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Clarity</vt:lpstr>
      <vt:lpstr>PowerPoint Presentation</vt:lpstr>
      <vt:lpstr>JONAH SERIES</vt:lpstr>
      <vt:lpstr>JONAH SERIES</vt:lpstr>
      <vt:lpstr>VERSE 1</vt:lpstr>
      <vt:lpstr>VERSE 1</vt:lpstr>
      <vt:lpstr>VERSE 1</vt:lpstr>
      <vt:lpstr>VERSE 2</vt:lpstr>
      <vt:lpstr>VERSE 2</vt:lpstr>
      <vt:lpstr>VERSE 3-4</vt:lpstr>
      <vt:lpstr>VERSE 3-4</vt:lpstr>
      <vt:lpstr>VERSE 3-4</vt:lpstr>
      <vt:lpstr>VERSE 3-4</vt:lpstr>
      <vt:lpstr>VERSE 3-4</vt:lpstr>
      <vt:lpstr>VERSE 5-9</vt:lpstr>
      <vt:lpstr>VERSE 5-9</vt:lpstr>
      <vt:lpstr>VERSE 5-9</vt:lpstr>
      <vt:lpstr>VERSE 5-9</vt:lpstr>
      <vt:lpstr>MATTHEW 12:38-41</vt:lpstr>
      <vt:lpstr>MATTHEW 12:38-41</vt:lpstr>
      <vt:lpstr>This example</vt:lpstr>
      <vt:lpstr>This example</vt:lpstr>
      <vt:lpstr>VERSE 10</vt:lpstr>
      <vt:lpstr>WHAT DOES THIS MEAN FOR US?</vt:lpstr>
      <vt:lpstr>WHAT DOES THIS MEAN FOR US?</vt:lpstr>
      <vt:lpstr>WHAT DOES THIS MEAN FOR US?</vt:lpstr>
      <vt:lpstr>WHAT DOES THIS MEAN FOR US?</vt:lpstr>
      <vt:lpstr>C.S. LEWIS – “Weight of Glory”</vt:lpstr>
      <vt:lpstr>WHAT DOES THIS MEAN FOR US?</vt:lpstr>
      <vt:lpstr>WHAT DOES THIS MEAN FOR US?</vt:lpstr>
      <vt:lpstr>WHAT DOES THIS MEAN FOR US?</vt:lpstr>
      <vt:lpstr>WHAT DOES THIS MEAN FOR US?</vt:lpstr>
      <vt:lpstr>WHAT DOES THIS MEAN FOR US?</vt:lpstr>
      <vt:lpstr>WHAT DOES THIS MEAN FOR US?</vt:lpstr>
      <vt:lpstr>WHAT DOES THIS MEAN FOR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dc:title>
  <dc:creator>Dykstra</dc:creator>
  <cp:lastModifiedBy>Dykstra</cp:lastModifiedBy>
  <cp:revision>22</cp:revision>
  <dcterms:created xsi:type="dcterms:W3CDTF">2014-11-22T14:57:05Z</dcterms:created>
  <dcterms:modified xsi:type="dcterms:W3CDTF">2014-11-29T17:48:16Z</dcterms:modified>
</cp:coreProperties>
</file>