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1" r:id="rId3"/>
    <p:sldId id="257" r:id="rId4"/>
    <p:sldId id="290" r:id="rId5"/>
    <p:sldId id="258" r:id="rId6"/>
    <p:sldId id="259" r:id="rId7"/>
    <p:sldId id="260" r:id="rId8"/>
    <p:sldId id="261" r:id="rId9"/>
    <p:sldId id="262" r:id="rId10"/>
    <p:sldId id="263" r:id="rId11"/>
    <p:sldId id="289" r:id="rId12"/>
    <p:sldId id="264" r:id="rId13"/>
    <p:sldId id="265" r:id="rId14"/>
    <p:sldId id="266" r:id="rId15"/>
    <p:sldId id="267" r:id="rId16"/>
    <p:sldId id="282" r:id="rId17"/>
    <p:sldId id="287" r:id="rId18"/>
    <p:sldId id="268" r:id="rId19"/>
    <p:sldId id="283" r:id="rId20"/>
    <p:sldId id="269" r:id="rId21"/>
    <p:sldId id="270" r:id="rId22"/>
    <p:sldId id="271" r:id="rId23"/>
    <p:sldId id="272" r:id="rId24"/>
    <p:sldId id="273" r:id="rId25"/>
    <p:sldId id="288" r:id="rId26"/>
    <p:sldId id="284" r:id="rId27"/>
    <p:sldId id="274" r:id="rId28"/>
    <p:sldId id="275" r:id="rId29"/>
    <p:sldId id="285" r:id="rId30"/>
    <p:sldId id="276" r:id="rId31"/>
    <p:sldId id="280" r:id="rId32"/>
    <p:sldId id="277" r:id="rId33"/>
    <p:sldId id="278" r:id="rId34"/>
    <p:sldId id="279" r:id="rId35"/>
    <p:sldId id="28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71CD69-E46F-4BAD-840F-F61761B10EE0}"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44264-872D-4F3C-B62D-1F1378A4A810}" type="slidenum">
              <a:rPr lang="en-US" smtClean="0"/>
              <a:t>‹#›</a:t>
            </a:fld>
            <a:endParaRPr lang="en-US"/>
          </a:p>
        </p:txBody>
      </p:sp>
    </p:spTree>
    <p:extLst>
      <p:ext uri="{BB962C8B-B14F-4D97-AF65-F5344CB8AC3E}">
        <p14:creationId xmlns:p14="http://schemas.microsoft.com/office/powerpoint/2010/main" val="2922227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1CD69-E46F-4BAD-840F-F61761B10EE0}"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44264-872D-4F3C-B62D-1F1378A4A810}" type="slidenum">
              <a:rPr lang="en-US" smtClean="0"/>
              <a:t>‹#›</a:t>
            </a:fld>
            <a:endParaRPr lang="en-US"/>
          </a:p>
        </p:txBody>
      </p:sp>
    </p:spTree>
    <p:extLst>
      <p:ext uri="{BB962C8B-B14F-4D97-AF65-F5344CB8AC3E}">
        <p14:creationId xmlns:p14="http://schemas.microsoft.com/office/powerpoint/2010/main" val="2167405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1CD69-E46F-4BAD-840F-F61761B10EE0}"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44264-872D-4F3C-B62D-1F1378A4A810}" type="slidenum">
              <a:rPr lang="en-US" smtClean="0"/>
              <a:t>‹#›</a:t>
            </a:fld>
            <a:endParaRPr lang="en-US"/>
          </a:p>
        </p:txBody>
      </p:sp>
    </p:spTree>
    <p:extLst>
      <p:ext uri="{BB962C8B-B14F-4D97-AF65-F5344CB8AC3E}">
        <p14:creationId xmlns:p14="http://schemas.microsoft.com/office/powerpoint/2010/main" val="1755234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1CD69-E46F-4BAD-840F-F61761B10EE0}"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44264-872D-4F3C-B62D-1F1378A4A810}" type="slidenum">
              <a:rPr lang="en-US" smtClean="0"/>
              <a:t>‹#›</a:t>
            </a:fld>
            <a:endParaRPr lang="en-US"/>
          </a:p>
        </p:txBody>
      </p:sp>
    </p:spTree>
    <p:extLst>
      <p:ext uri="{BB962C8B-B14F-4D97-AF65-F5344CB8AC3E}">
        <p14:creationId xmlns:p14="http://schemas.microsoft.com/office/powerpoint/2010/main" val="2711561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1CD69-E46F-4BAD-840F-F61761B10EE0}"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44264-872D-4F3C-B62D-1F1378A4A810}" type="slidenum">
              <a:rPr lang="en-US" smtClean="0"/>
              <a:t>‹#›</a:t>
            </a:fld>
            <a:endParaRPr lang="en-US"/>
          </a:p>
        </p:txBody>
      </p:sp>
    </p:spTree>
    <p:extLst>
      <p:ext uri="{BB962C8B-B14F-4D97-AF65-F5344CB8AC3E}">
        <p14:creationId xmlns:p14="http://schemas.microsoft.com/office/powerpoint/2010/main" val="3032077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71CD69-E46F-4BAD-840F-F61761B10EE0}"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44264-872D-4F3C-B62D-1F1378A4A810}" type="slidenum">
              <a:rPr lang="en-US" smtClean="0"/>
              <a:t>‹#›</a:t>
            </a:fld>
            <a:endParaRPr lang="en-US"/>
          </a:p>
        </p:txBody>
      </p:sp>
    </p:spTree>
    <p:extLst>
      <p:ext uri="{BB962C8B-B14F-4D97-AF65-F5344CB8AC3E}">
        <p14:creationId xmlns:p14="http://schemas.microsoft.com/office/powerpoint/2010/main" val="100419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71CD69-E46F-4BAD-840F-F61761B10EE0}" type="datetimeFigureOut">
              <a:rPr lang="en-US" smtClean="0"/>
              <a:t>8/14/2015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544264-872D-4F3C-B62D-1F1378A4A810}" type="slidenum">
              <a:rPr lang="en-US" smtClean="0"/>
              <a:t>‹#›</a:t>
            </a:fld>
            <a:endParaRPr lang="en-US"/>
          </a:p>
        </p:txBody>
      </p:sp>
    </p:spTree>
    <p:extLst>
      <p:ext uri="{BB962C8B-B14F-4D97-AF65-F5344CB8AC3E}">
        <p14:creationId xmlns:p14="http://schemas.microsoft.com/office/powerpoint/2010/main" val="362846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71CD69-E46F-4BAD-840F-F61761B10EE0}" type="datetimeFigureOut">
              <a:rPr lang="en-US" smtClean="0"/>
              <a:t>8/14/2015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544264-872D-4F3C-B62D-1F1378A4A810}" type="slidenum">
              <a:rPr lang="en-US" smtClean="0"/>
              <a:t>‹#›</a:t>
            </a:fld>
            <a:endParaRPr lang="en-US"/>
          </a:p>
        </p:txBody>
      </p:sp>
    </p:spTree>
    <p:extLst>
      <p:ext uri="{BB962C8B-B14F-4D97-AF65-F5344CB8AC3E}">
        <p14:creationId xmlns:p14="http://schemas.microsoft.com/office/powerpoint/2010/main" val="1765551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1CD69-E46F-4BAD-840F-F61761B10EE0}" type="datetimeFigureOut">
              <a:rPr lang="en-US" smtClean="0"/>
              <a:t>8/14/2015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544264-872D-4F3C-B62D-1F1378A4A810}" type="slidenum">
              <a:rPr lang="en-US" smtClean="0"/>
              <a:t>‹#›</a:t>
            </a:fld>
            <a:endParaRPr lang="en-US"/>
          </a:p>
        </p:txBody>
      </p:sp>
    </p:spTree>
    <p:extLst>
      <p:ext uri="{BB962C8B-B14F-4D97-AF65-F5344CB8AC3E}">
        <p14:creationId xmlns:p14="http://schemas.microsoft.com/office/powerpoint/2010/main" val="3501281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1CD69-E46F-4BAD-840F-F61761B10EE0}"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44264-872D-4F3C-B62D-1F1378A4A810}" type="slidenum">
              <a:rPr lang="en-US" smtClean="0"/>
              <a:t>‹#›</a:t>
            </a:fld>
            <a:endParaRPr lang="en-US"/>
          </a:p>
        </p:txBody>
      </p:sp>
    </p:spTree>
    <p:extLst>
      <p:ext uri="{BB962C8B-B14F-4D97-AF65-F5344CB8AC3E}">
        <p14:creationId xmlns:p14="http://schemas.microsoft.com/office/powerpoint/2010/main" val="315327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1CD69-E46F-4BAD-840F-F61761B10EE0}"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44264-872D-4F3C-B62D-1F1378A4A810}" type="slidenum">
              <a:rPr lang="en-US" smtClean="0"/>
              <a:t>‹#›</a:t>
            </a:fld>
            <a:endParaRPr lang="en-US"/>
          </a:p>
        </p:txBody>
      </p:sp>
    </p:spTree>
    <p:extLst>
      <p:ext uri="{BB962C8B-B14F-4D97-AF65-F5344CB8AC3E}">
        <p14:creationId xmlns:p14="http://schemas.microsoft.com/office/powerpoint/2010/main" val="3123828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1CD69-E46F-4BAD-840F-F61761B10EE0}" type="datetimeFigureOut">
              <a:rPr lang="en-US" smtClean="0"/>
              <a:t>8/14/2015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44264-872D-4F3C-B62D-1F1378A4A810}" type="slidenum">
              <a:rPr lang="en-US" smtClean="0"/>
              <a:t>‹#›</a:t>
            </a:fld>
            <a:endParaRPr lang="en-US"/>
          </a:p>
        </p:txBody>
      </p:sp>
    </p:spTree>
    <p:extLst>
      <p:ext uri="{BB962C8B-B14F-4D97-AF65-F5344CB8AC3E}">
        <p14:creationId xmlns:p14="http://schemas.microsoft.com/office/powerpoint/2010/main" val="19939303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FAITH THROUGH FIRE</a:t>
            </a:r>
            <a:endParaRPr lang="en-US" dirty="0"/>
          </a:p>
        </p:txBody>
      </p:sp>
      <p:sp>
        <p:nvSpPr>
          <p:cNvPr id="3" name="Subtitle 2"/>
          <p:cNvSpPr>
            <a:spLocks noGrp="1"/>
          </p:cNvSpPr>
          <p:nvPr>
            <p:ph type="subTitle" idx="1"/>
          </p:nvPr>
        </p:nvSpPr>
        <p:spPr/>
        <p:txBody>
          <a:bodyPr/>
          <a:lstStyle/>
          <a:p>
            <a:r>
              <a:rPr lang="en-US" dirty="0" smtClean="0"/>
              <a:t>1 PETER 3:13-22</a:t>
            </a:r>
            <a:endParaRPr lang="en-US" dirty="0"/>
          </a:p>
        </p:txBody>
      </p:sp>
    </p:spTree>
    <p:extLst>
      <p:ext uri="{BB962C8B-B14F-4D97-AF65-F5344CB8AC3E}">
        <p14:creationId xmlns:p14="http://schemas.microsoft.com/office/powerpoint/2010/main" val="2112436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3:13-14</a:t>
            </a:r>
            <a:endParaRPr lang="en-US" dirty="0"/>
          </a:p>
        </p:txBody>
      </p:sp>
      <p:sp>
        <p:nvSpPr>
          <p:cNvPr id="3" name="Content Placeholder 2"/>
          <p:cNvSpPr>
            <a:spLocks noGrp="1"/>
          </p:cNvSpPr>
          <p:nvPr>
            <p:ph idx="1"/>
          </p:nvPr>
        </p:nvSpPr>
        <p:spPr/>
        <p:txBody>
          <a:bodyPr/>
          <a:lstStyle/>
          <a:p>
            <a:pPr marL="0" indent="0">
              <a:buNone/>
            </a:pPr>
            <a:r>
              <a:rPr lang="en-US" b="1" u="sng" dirty="0" smtClean="0"/>
              <a:t>Now who is there to harm you</a:t>
            </a:r>
            <a:r>
              <a:rPr lang="en-US" dirty="0" smtClean="0"/>
              <a:t> if you are zealous for what is good? But even if you should suffer for righteousness’ sake, you will be blessed. </a:t>
            </a:r>
            <a:r>
              <a:rPr lang="en-US" b="1" u="sng" dirty="0" smtClean="0"/>
              <a:t>Have no fear of them</a:t>
            </a:r>
            <a:r>
              <a:rPr lang="en-US" dirty="0" smtClean="0"/>
              <a:t>, nor be troubled. . .</a:t>
            </a:r>
            <a:endParaRPr lang="en-US" dirty="0"/>
          </a:p>
        </p:txBody>
      </p:sp>
    </p:spTree>
    <p:extLst>
      <p:ext uri="{BB962C8B-B14F-4D97-AF65-F5344CB8AC3E}">
        <p14:creationId xmlns:p14="http://schemas.microsoft.com/office/powerpoint/2010/main" val="2171636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3:13-14</a:t>
            </a:r>
            <a:endParaRPr lang="en-US" dirty="0"/>
          </a:p>
        </p:txBody>
      </p:sp>
      <p:sp>
        <p:nvSpPr>
          <p:cNvPr id="3" name="Content Placeholder 2"/>
          <p:cNvSpPr>
            <a:spLocks noGrp="1"/>
          </p:cNvSpPr>
          <p:nvPr>
            <p:ph idx="1"/>
          </p:nvPr>
        </p:nvSpPr>
        <p:spPr/>
        <p:txBody>
          <a:bodyPr/>
          <a:lstStyle/>
          <a:p>
            <a:pPr marL="0" indent="0">
              <a:buNone/>
            </a:pPr>
            <a:r>
              <a:rPr lang="en-US" dirty="0" smtClean="0"/>
              <a:t>Now who is there to harm you if you are zealous for what is good? But even if you should suffer for righteousness’ sake, </a:t>
            </a:r>
            <a:r>
              <a:rPr lang="en-US" b="1" u="sng" dirty="0" smtClean="0"/>
              <a:t>you will be blessed</a:t>
            </a:r>
            <a:r>
              <a:rPr lang="en-US" dirty="0" smtClean="0"/>
              <a:t>. Have no fear of them, nor be troubled. . .</a:t>
            </a:r>
            <a:endParaRPr lang="en-US" dirty="0"/>
          </a:p>
        </p:txBody>
      </p:sp>
    </p:spTree>
    <p:extLst>
      <p:ext uri="{BB962C8B-B14F-4D97-AF65-F5344CB8AC3E}">
        <p14:creationId xmlns:p14="http://schemas.microsoft.com/office/powerpoint/2010/main" val="703524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3:15</a:t>
            </a:r>
            <a:endParaRPr lang="en-US" dirty="0"/>
          </a:p>
        </p:txBody>
      </p:sp>
      <p:sp>
        <p:nvSpPr>
          <p:cNvPr id="3" name="Content Placeholder 2"/>
          <p:cNvSpPr>
            <a:spLocks noGrp="1"/>
          </p:cNvSpPr>
          <p:nvPr>
            <p:ph idx="1"/>
          </p:nvPr>
        </p:nvSpPr>
        <p:spPr/>
        <p:txBody>
          <a:bodyPr/>
          <a:lstStyle/>
          <a:p>
            <a:pPr marL="0" indent="0">
              <a:buNone/>
            </a:pPr>
            <a:r>
              <a:rPr lang="en-US" dirty="0" smtClean="0"/>
              <a:t>Have no fear of them, nor be troubled, but in your hearts honor Christ the LORD as holy, </a:t>
            </a:r>
            <a:r>
              <a:rPr lang="en-US" b="1" u="sng" dirty="0" smtClean="0"/>
              <a:t>always being prepared</a:t>
            </a:r>
            <a:r>
              <a:rPr lang="en-US" dirty="0" smtClean="0"/>
              <a:t> to make a defense to anyone who asks you for a reason for the hope that is in you. . .</a:t>
            </a:r>
            <a:endParaRPr lang="en-US" dirty="0"/>
          </a:p>
        </p:txBody>
      </p:sp>
    </p:spTree>
    <p:extLst>
      <p:ext uri="{BB962C8B-B14F-4D97-AF65-F5344CB8AC3E}">
        <p14:creationId xmlns:p14="http://schemas.microsoft.com/office/powerpoint/2010/main" val="2065086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3:15-17</a:t>
            </a:r>
            <a:endParaRPr lang="en-US" dirty="0"/>
          </a:p>
        </p:txBody>
      </p:sp>
      <p:sp>
        <p:nvSpPr>
          <p:cNvPr id="3" name="Content Placeholder 2"/>
          <p:cNvSpPr>
            <a:spLocks noGrp="1"/>
          </p:cNvSpPr>
          <p:nvPr>
            <p:ph idx="1"/>
          </p:nvPr>
        </p:nvSpPr>
        <p:spPr/>
        <p:txBody>
          <a:bodyPr/>
          <a:lstStyle/>
          <a:p>
            <a:pPr marL="0" indent="0">
              <a:buNone/>
            </a:pPr>
            <a:r>
              <a:rPr lang="en-US" dirty="0" smtClean="0"/>
              <a:t>Yet do it </a:t>
            </a:r>
            <a:r>
              <a:rPr lang="en-US" b="1" u="sng" dirty="0" smtClean="0"/>
              <a:t>with gentleness and respect</a:t>
            </a:r>
            <a:r>
              <a:rPr lang="en-US" dirty="0" smtClean="0"/>
              <a:t>, having a good conscience, so that, when you are slandered, those who revile your good behavior in Christ may be put to shame. For it is better to suffer for doing good, if that should be God’s will, than for doing evil.</a:t>
            </a:r>
            <a:endParaRPr lang="en-US" dirty="0"/>
          </a:p>
        </p:txBody>
      </p:sp>
    </p:spTree>
    <p:extLst>
      <p:ext uri="{BB962C8B-B14F-4D97-AF65-F5344CB8AC3E}">
        <p14:creationId xmlns:p14="http://schemas.microsoft.com/office/powerpoint/2010/main" val="1291587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3:15-17</a:t>
            </a:r>
            <a:endParaRPr lang="en-US" dirty="0"/>
          </a:p>
        </p:txBody>
      </p:sp>
      <p:sp>
        <p:nvSpPr>
          <p:cNvPr id="3" name="Content Placeholder 2"/>
          <p:cNvSpPr>
            <a:spLocks noGrp="1"/>
          </p:cNvSpPr>
          <p:nvPr>
            <p:ph idx="1"/>
          </p:nvPr>
        </p:nvSpPr>
        <p:spPr/>
        <p:txBody>
          <a:bodyPr/>
          <a:lstStyle/>
          <a:p>
            <a:pPr marL="0" indent="0">
              <a:buNone/>
            </a:pPr>
            <a:r>
              <a:rPr lang="en-US" dirty="0" smtClean="0"/>
              <a:t>Yet do it with gentleness and respect, having a good conscience, so that, when you are slandered, those who revile your good behavior in Christ may be put to shame. </a:t>
            </a:r>
            <a:r>
              <a:rPr lang="en-US" b="1" u="sng" dirty="0" smtClean="0"/>
              <a:t>For it is better to suffer for doing good, if that should be God’s will, than for doing evil.</a:t>
            </a:r>
            <a:endParaRPr lang="en-US" b="1" u="sng" dirty="0"/>
          </a:p>
        </p:txBody>
      </p:sp>
    </p:spTree>
    <p:extLst>
      <p:ext uri="{BB962C8B-B14F-4D97-AF65-F5344CB8AC3E}">
        <p14:creationId xmlns:p14="http://schemas.microsoft.com/office/powerpoint/2010/main" val="4276129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TESTAMENT EXAMPLES</a:t>
            </a:r>
            <a:endParaRPr lang="en-US" dirty="0"/>
          </a:p>
        </p:txBody>
      </p:sp>
      <p:sp>
        <p:nvSpPr>
          <p:cNvPr id="3" name="Content Placeholder 2"/>
          <p:cNvSpPr>
            <a:spLocks noGrp="1"/>
          </p:cNvSpPr>
          <p:nvPr>
            <p:ph idx="1"/>
          </p:nvPr>
        </p:nvSpPr>
        <p:spPr/>
        <p:txBody>
          <a:bodyPr/>
          <a:lstStyle/>
          <a:p>
            <a:pPr marL="0" indent="0">
              <a:buNone/>
            </a:pPr>
            <a:r>
              <a:rPr lang="en-US" dirty="0" smtClean="0"/>
              <a:t>Joseph (Genesis Chapter 37-46)</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43844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TESTAMENT EXAMPLES</a:t>
            </a:r>
            <a:endParaRPr lang="en-US" dirty="0"/>
          </a:p>
        </p:txBody>
      </p:sp>
      <p:sp>
        <p:nvSpPr>
          <p:cNvPr id="3" name="Content Placeholder 2"/>
          <p:cNvSpPr>
            <a:spLocks noGrp="1"/>
          </p:cNvSpPr>
          <p:nvPr>
            <p:ph idx="1"/>
          </p:nvPr>
        </p:nvSpPr>
        <p:spPr/>
        <p:txBody>
          <a:bodyPr/>
          <a:lstStyle/>
          <a:p>
            <a:pPr marL="0" indent="0">
              <a:buNone/>
            </a:pPr>
            <a:r>
              <a:rPr lang="en-US" dirty="0" smtClean="0"/>
              <a:t>Joseph (Genesis Chapter 37-46)</a:t>
            </a:r>
          </a:p>
          <a:p>
            <a:pPr marL="0" indent="0">
              <a:buNone/>
            </a:pPr>
            <a:endParaRPr lang="en-US" dirty="0"/>
          </a:p>
          <a:p>
            <a:pPr marL="0" indent="0">
              <a:buNone/>
            </a:pPr>
            <a:r>
              <a:rPr lang="en-US" dirty="0" smtClean="0"/>
              <a:t>Daniel (Daniel 6)</a:t>
            </a:r>
          </a:p>
          <a:p>
            <a:pPr marL="0" indent="0">
              <a:buNone/>
            </a:pPr>
            <a:endParaRPr lang="en-US" dirty="0"/>
          </a:p>
        </p:txBody>
      </p:sp>
    </p:spTree>
    <p:extLst>
      <p:ext uri="{BB962C8B-B14F-4D97-AF65-F5344CB8AC3E}">
        <p14:creationId xmlns:p14="http://schemas.microsoft.com/office/powerpoint/2010/main" val="2946234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Daniel 6:26</a:t>
            </a:r>
            <a:endParaRPr lang="en-US" dirty="0"/>
          </a:p>
        </p:txBody>
      </p:sp>
      <p:sp>
        <p:nvSpPr>
          <p:cNvPr id="3" name="Content Placeholder 2"/>
          <p:cNvSpPr>
            <a:spLocks noGrp="1"/>
          </p:cNvSpPr>
          <p:nvPr>
            <p:ph idx="1"/>
          </p:nvPr>
        </p:nvSpPr>
        <p:spPr/>
        <p:txBody>
          <a:bodyPr/>
          <a:lstStyle/>
          <a:p>
            <a:pPr marL="0" indent="0">
              <a:buNone/>
            </a:pPr>
            <a:r>
              <a:rPr lang="en-US" dirty="0" smtClean="0"/>
              <a:t>“People are to tremble and fear before the God of Daniel, for he is the living God, enduring forever; his kingdom shall never be destroyed, and his dominion shall be to the end.”</a:t>
            </a:r>
            <a:endParaRPr lang="en-US" dirty="0"/>
          </a:p>
        </p:txBody>
      </p:sp>
    </p:spTree>
    <p:extLst>
      <p:ext uri="{BB962C8B-B14F-4D97-AF65-F5344CB8AC3E}">
        <p14:creationId xmlns:p14="http://schemas.microsoft.com/office/powerpoint/2010/main" val="42560676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3:18</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For Christ also suffered once for sins, the </a:t>
            </a:r>
            <a:r>
              <a:rPr lang="en-US" b="1" u="sng" dirty="0" smtClean="0"/>
              <a:t>righteous for the unrighteous</a:t>
            </a:r>
            <a:r>
              <a:rPr lang="en-US" dirty="0" smtClean="0"/>
              <a:t>, that he might bring us to God, being put to death in the flesh but made alive in the spirit</a:t>
            </a:r>
          </a:p>
          <a:p>
            <a:pPr marL="0" indent="0">
              <a:buNone/>
            </a:pPr>
            <a:endParaRPr lang="en-US" sz="1400" b="1" u="sng" dirty="0"/>
          </a:p>
        </p:txBody>
      </p:sp>
    </p:spTree>
    <p:extLst>
      <p:ext uri="{BB962C8B-B14F-4D97-AF65-F5344CB8AC3E}">
        <p14:creationId xmlns:p14="http://schemas.microsoft.com/office/powerpoint/2010/main" val="4277385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3:18</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For Christ also suffered once for sins, the righteous for the unrighteous, that he might bring us to God, being </a:t>
            </a:r>
            <a:r>
              <a:rPr lang="en-US" u="sng" dirty="0" smtClean="0"/>
              <a:t>put to death in the flesh but made alive in the spirit</a:t>
            </a:r>
          </a:p>
          <a:p>
            <a:pPr marL="0" indent="0">
              <a:buNone/>
            </a:pPr>
            <a:endParaRPr lang="en-US" sz="1400" b="1" u="sng" dirty="0"/>
          </a:p>
          <a:p>
            <a:pPr marL="0" indent="0">
              <a:buNone/>
            </a:pPr>
            <a:r>
              <a:rPr lang="en-US" dirty="0" smtClean="0"/>
              <a:t>Jesus Christ, who has gone into heaven and is at the right hand of God, with </a:t>
            </a:r>
            <a:r>
              <a:rPr lang="en-US" u="sng" dirty="0" smtClean="0"/>
              <a:t>angels, authorities, and powers having been subjected to him</a:t>
            </a:r>
            <a:r>
              <a:rPr lang="en-US" dirty="0" smtClean="0"/>
              <a:t>. (22)</a:t>
            </a:r>
            <a:endParaRPr lang="en-US" dirty="0"/>
          </a:p>
        </p:txBody>
      </p:sp>
    </p:spTree>
    <p:extLst>
      <p:ext uri="{BB962C8B-B14F-4D97-AF65-F5344CB8AC3E}">
        <p14:creationId xmlns:p14="http://schemas.microsoft.com/office/powerpoint/2010/main" val="2398105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a:t>
            </a:r>
            <a:endParaRPr lang="en-US" dirty="0"/>
          </a:p>
        </p:txBody>
      </p:sp>
      <p:sp>
        <p:nvSpPr>
          <p:cNvPr id="3" name="Content Placeholder 2"/>
          <p:cNvSpPr>
            <a:spLocks noGrp="1"/>
          </p:cNvSpPr>
          <p:nvPr>
            <p:ph idx="1"/>
          </p:nvPr>
        </p:nvSpPr>
        <p:spPr/>
        <p:txBody>
          <a:bodyPr/>
          <a:lstStyle/>
          <a:p>
            <a:pPr marL="0" indent="0">
              <a:buNone/>
            </a:pPr>
            <a:r>
              <a:rPr lang="en-US" dirty="0" smtClean="0"/>
              <a:t>Identity: Exiles on a Mission</a:t>
            </a:r>
          </a:p>
          <a:p>
            <a:pPr marL="0" indent="0">
              <a:buNone/>
            </a:pPr>
            <a:endParaRPr lang="en-US" dirty="0"/>
          </a:p>
          <a:p>
            <a:pPr marL="0" indent="0">
              <a:buNone/>
            </a:pPr>
            <a:r>
              <a:rPr lang="en-US" dirty="0" smtClean="0"/>
              <a:t>Our Move:</a:t>
            </a:r>
          </a:p>
          <a:p>
            <a:r>
              <a:rPr lang="en-US" dirty="0" smtClean="0"/>
              <a:t>Neighbors, Workers, Citizens, Spouses, Community</a:t>
            </a:r>
          </a:p>
          <a:p>
            <a:endParaRPr lang="en-US" dirty="0"/>
          </a:p>
          <a:p>
            <a:pPr marL="0" indent="0">
              <a:buNone/>
            </a:pPr>
            <a:r>
              <a:rPr lang="en-US" dirty="0" smtClean="0"/>
              <a:t>Faith Through Fire</a:t>
            </a:r>
            <a:endParaRPr lang="en-US" dirty="0"/>
          </a:p>
        </p:txBody>
      </p:sp>
    </p:spTree>
    <p:extLst>
      <p:ext uri="{BB962C8B-B14F-4D97-AF65-F5344CB8AC3E}">
        <p14:creationId xmlns:p14="http://schemas.microsoft.com/office/powerpoint/2010/main" val="19936003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3:19-20</a:t>
            </a:r>
            <a:endParaRPr lang="en-US" dirty="0"/>
          </a:p>
        </p:txBody>
      </p:sp>
      <p:sp>
        <p:nvSpPr>
          <p:cNvPr id="3" name="Content Placeholder 2"/>
          <p:cNvSpPr>
            <a:spLocks noGrp="1"/>
          </p:cNvSpPr>
          <p:nvPr>
            <p:ph idx="1"/>
          </p:nvPr>
        </p:nvSpPr>
        <p:spPr/>
        <p:txBody>
          <a:bodyPr/>
          <a:lstStyle/>
          <a:p>
            <a:pPr marL="0" indent="0">
              <a:buNone/>
            </a:pPr>
            <a:r>
              <a:rPr lang="en-US" dirty="0" smtClean="0"/>
              <a:t>. . .in which he went and proclaimed to the spirits in prison, because they formerly did not obey, when God’s patience waited in the days of Noah, while the ark was being prepared, in which a few, that is, eight persons, were brought safely through water.</a:t>
            </a:r>
            <a:endParaRPr lang="en-US" b="1" u="sng" dirty="0"/>
          </a:p>
        </p:txBody>
      </p:sp>
    </p:spTree>
    <p:extLst>
      <p:ext uri="{BB962C8B-B14F-4D97-AF65-F5344CB8AC3E}">
        <p14:creationId xmlns:p14="http://schemas.microsoft.com/office/powerpoint/2010/main" val="4026449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3:19-20</a:t>
            </a:r>
            <a:endParaRPr lang="en-US" dirty="0"/>
          </a:p>
        </p:txBody>
      </p:sp>
      <p:sp>
        <p:nvSpPr>
          <p:cNvPr id="3" name="Content Placeholder 2"/>
          <p:cNvSpPr>
            <a:spLocks noGrp="1"/>
          </p:cNvSpPr>
          <p:nvPr>
            <p:ph idx="1"/>
          </p:nvPr>
        </p:nvSpPr>
        <p:spPr/>
        <p:txBody>
          <a:bodyPr/>
          <a:lstStyle/>
          <a:p>
            <a:pPr marL="0" indent="0">
              <a:buNone/>
            </a:pPr>
            <a:r>
              <a:rPr lang="en-US" dirty="0" smtClean="0"/>
              <a:t>. . .in which he went and proclaimed to the spirits in prison, because they formerly did not obey, when God’s patience waited in the days of Noah, while the ark was being prepared, in which </a:t>
            </a:r>
            <a:r>
              <a:rPr lang="en-US" b="1" u="sng" dirty="0" smtClean="0"/>
              <a:t>a few, that is, eight persons, were brought safely through water</a:t>
            </a:r>
            <a:r>
              <a:rPr lang="en-US" dirty="0" smtClean="0"/>
              <a:t>.</a:t>
            </a:r>
            <a:endParaRPr lang="en-US" b="1" u="sng" dirty="0"/>
          </a:p>
        </p:txBody>
      </p:sp>
    </p:spTree>
    <p:extLst>
      <p:ext uri="{BB962C8B-B14F-4D97-AF65-F5344CB8AC3E}">
        <p14:creationId xmlns:p14="http://schemas.microsoft.com/office/powerpoint/2010/main" val="1383095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3:21</a:t>
            </a:r>
            <a:endParaRPr lang="en-US" dirty="0"/>
          </a:p>
        </p:txBody>
      </p:sp>
      <p:sp>
        <p:nvSpPr>
          <p:cNvPr id="3" name="Content Placeholder 2"/>
          <p:cNvSpPr>
            <a:spLocks noGrp="1"/>
          </p:cNvSpPr>
          <p:nvPr>
            <p:ph idx="1"/>
          </p:nvPr>
        </p:nvSpPr>
        <p:spPr/>
        <p:txBody>
          <a:bodyPr/>
          <a:lstStyle/>
          <a:p>
            <a:pPr marL="0" indent="0">
              <a:buNone/>
            </a:pPr>
            <a:r>
              <a:rPr lang="en-US" dirty="0" smtClean="0"/>
              <a:t>Baptism, which corresponds to this, now saves you, not as a removal of dirt from the body but as an appeal to God for a good conscience, through the resurrection of Jesus Christ</a:t>
            </a:r>
            <a:endParaRPr lang="en-US" b="1" u="sng" dirty="0"/>
          </a:p>
        </p:txBody>
      </p:sp>
    </p:spTree>
    <p:extLst>
      <p:ext uri="{BB962C8B-B14F-4D97-AF65-F5344CB8AC3E}">
        <p14:creationId xmlns:p14="http://schemas.microsoft.com/office/powerpoint/2010/main" val="23046468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3:21</a:t>
            </a:r>
            <a:endParaRPr lang="en-US" dirty="0"/>
          </a:p>
        </p:txBody>
      </p:sp>
      <p:sp>
        <p:nvSpPr>
          <p:cNvPr id="3" name="Content Placeholder 2"/>
          <p:cNvSpPr>
            <a:spLocks noGrp="1"/>
          </p:cNvSpPr>
          <p:nvPr>
            <p:ph idx="1"/>
          </p:nvPr>
        </p:nvSpPr>
        <p:spPr/>
        <p:txBody>
          <a:bodyPr/>
          <a:lstStyle/>
          <a:p>
            <a:pPr marL="0" indent="0">
              <a:buNone/>
            </a:pPr>
            <a:r>
              <a:rPr lang="en-US" dirty="0" smtClean="0"/>
              <a:t>Baptism, which corresponds to this, now saves you, not as a removal of dirt from the body but as </a:t>
            </a:r>
            <a:r>
              <a:rPr lang="en-US" b="1" u="sng" dirty="0" smtClean="0"/>
              <a:t>an appeal to God</a:t>
            </a:r>
            <a:r>
              <a:rPr lang="en-US" dirty="0" smtClean="0"/>
              <a:t> for a good conscience, </a:t>
            </a:r>
            <a:r>
              <a:rPr lang="en-US" b="1" u="sng" dirty="0" smtClean="0"/>
              <a:t>through the resurrection of Jesus Christ</a:t>
            </a:r>
            <a:endParaRPr lang="en-US" b="1" u="sng" dirty="0"/>
          </a:p>
        </p:txBody>
      </p:sp>
    </p:spTree>
    <p:extLst>
      <p:ext uri="{BB962C8B-B14F-4D97-AF65-F5344CB8AC3E}">
        <p14:creationId xmlns:p14="http://schemas.microsoft.com/office/powerpoint/2010/main" val="4011828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THROUGH FIRE</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907827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THROUGH FIRE</a:t>
            </a:r>
            <a:endParaRPr lang="en-US" dirty="0"/>
          </a:p>
        </p:txBody>
      </p:sp>
      <p:sp>
        <p:nvSpPr>
          <p:cNvPr id="3" name="Content Placeholder 2"/>
          <p:cNvSpPr>
            <a:spLocks noGrp="1"/>
          </p:cNvSpPr>
          <p:nvPr>
            <p:ph idx="1"/>
          </p:nvPr>
        </p:nvSpPr>
        <p:spPr/>
        <p:txBody>
          <a:bodyPr/>
          <a:lstStyle/>
          <a:p>
            <a:pPr marL="0" indent="0">
              <a:buNone/>
            </a:pPr>
            <a:r>
              <a:rPr lang="en-US" dirty="0" smtClean="0"/>
              <a:t>Get your roots deep in the firm foundation of truth</a:t>
            </a:r>
            <a:endParaRPr lang="en-US" dirty="0"/>
          </a:p>
        </p:txBody>
      </p:sp>
    </p:spTree>
    <p:extLst>
      <p:ext uri="{BB962C8B-B14F-4D97-AF65-F5344CB8AC3E}">
        <p14:creationId xmlns:p14="http://schemas.microsoft.com/office/powerpoint/2010/main" val="15283345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THROUGH FIRE</a:t>
            </a:r>
            <a:endParaRPr lang="en-US" dirty="0"/>
          </a:p>
        </p:txBody>
      </p:sp>
      <p:sp>
        <p:nvSpPr>
          <p:cNvPr id="3" name="Content Placeholder 2"/>
          <p:cNvSpPr>
            <a:spLocks noGrp="1"/>
          </p:cNvSpPr>
          <p:nvPr>
            <p:ph idx="1"/>
          </p:nvPr>
        </p:nvSpPr>
        <p:spPr/>
        <p:txBody>
          <a:bodyPr/>
          <a:lstStyle/>
          <a:p>
            <a:pPr marL="0" indent="0">
              <a:buNone/>
            </a:pPr>
            <a:r>
              <a:rPr lang="en-US" dirty="0" smtClean="0"/>
              <a:t>“A few hours at church won’t be sufficient to give our worldview depth and durability if we soak in popular culture the rest of the week.”</a:t>
            </a:r>
          </a:p>
          <a:p>
            <a:pPr marL="0" indent="0" algn="r">
              <a:buNone/>
            </a:pPr>
            <a:r>
              <a:rPr lang="en-US" dirty="0" smtClean="0"/>
              <a:t>- Randy Alcorn</a:t>
            </a:r>
            <a:endParaRPr lang="en-US" dirty="0"/>
          </a:p>
        </p:txBody>
      </p:sp>
    </p:spTree>
    <p:extLst>
      <p:ext uri="{BB962C8B-B14F-4D97-AF65-F5344CB8AC3E}">
        <p14:creationId xmlns:p14="http://schemas.microsoft.com/office/powerpoint/2010/main" val="19985972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FAITH THROUGH FIRE</a:t>
            </a:r>
            <a:endParaRPr lang="en-US" dirty="0"/>
          </a:p>
        </p:txBody>
      </p:sp>
      <p:sp>
        <p:nvSpPr>
          <p:cNvPr id="3" name="Content Placeholder 2"/>
          <p:cNvSpPr>
            <a:spLocks noGrp="1"/>
          </p:cNvSpPr>
          <p:nvPr>
            <p:ph idx="1"/>
          </p:nvPr>
        </p:nvSpPr>
        <p:spPr/>
        <p:txBody>
          <a:bodyPr/>
          <a:lstStyle/>
          <a:p>
            <a:pPr marL="0" indent="0">
              <a:buNone/>
            </a:pPr>
            <a:r>
              <a:rPr lang="en-US" dirty="0" smtClean="0"/>
              <a:t>Matthew 7:24-25: “Everyone then who hears these words of mine and does them will be like a wise man who built his house on the rock. And the rain fell, and the floods came, and the winds blew and beat on that house, but it did not fall, because it had been founded on the rock.”</a:t>
            </a:r>
            <a:endParaRPr lang="en-US" dirty="0"/>
          </a:p>
        </p:txBody>
      </p:sp>
    </p:spTree>
    <p:extLst>
      <p:ext uri="{BB962C8B-B14F-4D97-AF65-F5344CB8AC3E}">
        <p14:creationId xmlns:p14="http://schemas.microsoft.com/office/powerpoint/2010/main" val="726052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Repeat what you know to overcome what you feel</a:t>
            </a:r>
          </a:p>
        </p:txBody>
      </p:sp>
    </p:spTree>
    <p:extLst>
      <p:ext uri="{BB962C8B-B14F-4D97-AF65-F5344CB8AC3E}">
        <p14:creationId xmlns:p14="http://schemas.microsoft.com/office/powerpoint/2010/main" val="28330868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Repeat what you know to overcome what you feel</a:t>
            </a:r>
          </a:p>
        </p:txBody>
      </p:sp>
      <p:sp>
        <p:nvSpPr>
          <p:cNvPr id="4" name="Content Placeholder 3"/>
          <p:cNvSpPr>
            <a:spLocks noGrp="1"/>
          </p:cNvSpPr>
          <p:nvPr>
            <p:ph idx="1"/>
          </p:nvPr>
        </p:nvSpPr>
        <p:spPr/>
        <p:txBody>
          <a:bodyPr/>
          <a:lstStyle/>
          <a:p>
            <a:pPr marL="0" indent="0">
              <a:buNone/>
            </a:pPr>
            <a:r>
              <a:rPr lang="en-US" dirty="0" smtClean="0"/>
              <a:t>Speak truth</a:t>
            </a:r>
            <a:endParaRPr lang="en-US" dirty="0"/>
          </a:p>
        </p:txBody>
      </p:sp>
    </p:spTree>
    <p:extLst>
      <p:ext uri="{BB962C8B-B14F-4D97-AF65-F5344CB8AC3E}">
        <p14:creationId xmlns:p14="http://schemas.microsoft.com/office/powerpoint/2010/main" val="2598017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3:13-22</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3141173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Repeat what you know to overcome what you feel</a:t>
            </a:r>
          </a:p>
        </p:txBody>
      </p:sp>
      <p:sp>
        <p:nvSpPr>
          <p:cNvPr id="4" name="Content Placeholder 3"/>
          <p:cNvSpPr>
            <a:spLocks noGrp="1"/>
          </p:cNvSpPr>
          <p:nvPr>
            <p:ph idx="1"/>
          </p:nvPr>
        </p:nvSpPr>
        <p:spPr/>
        <p:txBody>
          <a:bodyPr/>
          <a:lstStyle/>
          <a:p>
            <a:pPr marL="0" indent="0">
              <a:buNone/>
            </a:pPr>
            <a:r>
              <a:rPr lang="en-US" dirty="0" smtClean="0"/>
              <a:t>Pray truth</a:t>
            </a:r>
          </a:p>
          <a:p>
            <a:pPr marL="0" indent="0">
              <a:buNone/>
            </a:pPr>
            <a:endParaRPr lang="en-US" dirty="0"/>
          </a:p>
        </p:txBody>
      </p:sp>
    </p:spTree>
    <p:extLst>
      <p:ext uri="{BB962C8B-B14F-4D97-AF65-F5344CB8AC3E}">
        <p14:creationId xmlns:p14="http://schemas.microsoft.com/office/powerpoint/2010/main" val="111750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Repeat what you know to overcome what you feel</a:t>
            </a:r>
          </a:p>
        </p:txBody>
      </p:sp>
      <p:sp>
        <p:nvSpPr>
          <p:cNvPr id="4" name="Content Placeholder 3"/>
          <p:cNvSpPr>
            <a:spLocks noGrp="1"/>
          </p:cNvSpPr>
          <p:nvPr>
            <p:ph idx="1"/>
          </p:nvPr>
        </p:nvSpPr>
        <p:spPr/>
        <p:txBody>
          <a:bodyPr/>
          <a:lstStyle/>
          <a:p>
            <a:pPr marL="0" indent="0">
              <a:buNone/>
            </a:pPr>
            <a:r>
              <a:rPr lang="en-US" dirty="0" smtClean="0"/>
              <a:t>Pray truth (Psalms)</a:t>
            </a:r>
          </a:p>
          <a:p>
            <a:pPr marL="0" indent="0">
              <a:buNone/>
            </a:pPr>
            <a:endParaRPr lang="en-US" dirty="0" smtClean="0"/>
          </a:p>
          <a:p>
            <a:r>
              <a:rPr lang="en-US" dirty="0" smtClean="0"/>
              <a:t>Psalm 3:3 – But you, O LORD, are a shield about me, my glory, and the lifter of my head.</a:t>
            </a:r>
          </a:p>
          <a:p>
            <a:pPr marL="0" indent="0">
              <a:buNone/>
            </a:pPr>
            <a:endParaRPr lang="en-US" dirty="0"/>
          </a:p>
        </p:txBody>
      </p:sp>
    </p:spTree>
    <p:extLst>
      <p:ext uri="{BB962C8B-B14F-4D97-AF65-F5344CB8AC3E}">
        <p14:creationId xmlns:p14="http://schemas.microsoft.com/office/powerpoint/2010/main" val="27419875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Repeat what you know to overcome what you feel</a:t>
            </a:r>
          </a:p>
        </p:txBody>
      </p:sp>
      <p:sp>
        <p:nvSpPr>
          <p:cNvPr id="4" name="Content Placeholder 3"/>
          <p:cNvSpPr>
            <a:spLocks noGrp="1"/>
          </p:cNvSpPr>
          <p:nvPr>
            <p:ph idx="1"/>
          </p:nvPr>
        </p:nvSpPr>
        <p:spPr/>
        <p:txBody>
          <a:bodyPr/>
          <a:lstStyle/>
          <a:p>
            <a:pPr marL="0" indent="0">
              <a:buNone/>
            </a:pPr>
            <a:r>
              <a:rPr lang="en-US" dirty="0" smtClean="0"/>
              <a:t>Pray truth (Psalms)</a:t>
            </a:r>
          </a:p>
          <a:p>
            <a:pPr marL="0" indent="0">
              <a:buNone/>
            </a:pPr>
            <a:endParaRPr lang="en-US" dirty="0" smtClean="0"/>
          </a:p>
          <a:p>
            <a:r>
              <a:rPr lang="en-US" dirty="0" smtClean="0"/>
              <a:t>Psalm 4:8 – In peace I will both lie down and sleep; for you alone, O LORD, make me dwell in safety.</a:t>
            </a:r>
          </a:p>
          <a:p>
            <a:pPr marL="0" indent="0">
              <a:buNone/>
            </a:pPr>
            <a:endParaRPr lang="en-US" dirty="0"/>
          </a:p>
        </p:txBody>
      </p:sp>
    </p:spTree>
    <p:extLst>
      <p:ext uri="{BB962C8B-B14F-4D97-AF65-F5344CB8AC3E}">
        <p14:creationId xmlns:p14="http://schemas.microsoft.com/office/powerpoint/2010/main" val="32044211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Repeat what you know to overcome what you feel</a:t>
            </a:r>
          </a:p>
        </p:txBody>
      </p:sp>
      <p:sp>
        <p:nvSpPr>
          <p:cNvPr id="4" name="Content Placeholder 3"/>
          <p:cNvSpPr>
            <a:spLocks noGrp="1"/>
          </p:cNvSpPr>
          <p:nvPr>
            <p:ph idx="1"/>
          </p:nvPr>
        </p:nvSpPr>
        <p:spPr/>
        <p:txBody>
          <a:bodyPr/>
          <a:lstStyle/>
          <a:p>
            <a:pPr marL="0" indent="0">
              <a:buNone/>
            </a:pPr>
            <a:r>
              <a:rPr lang="en-US" dirty="0" smtClean="0"/>
              <a:t>Pray truth (Psalms)</a:t>
            </a:r>
          </a:p>
          <a:p>
            <a:pPr marL="0" indent="0">
              <a:buNone/>
            </a:pPr>
            <a:endParaRPr lang="en-US" dirty="0" smtClean="0"/>
          </a:p>
          <a:p>
            <a:r>
              <a:rPr lang="en-US" dirty="0" smtClean="0"/>
              <a:t>Psalm 8:1 – O LORD, our LORD, how majestic is your name in all the earth! You have set your glory above the heavens.</a:t>
            </a:r>
          </a:p>
          <a:p>
            <a:pPr marL="0" indent="0">
              <a:buNone/>
            </a:pPr>
            <a:endParaRPr lang="en-US" dirty="0"/>
          </a:p>
        </p:txBody>
      </p:sp>
    </p:spTree>
    <p:extLst>
      <p:ext uri="{BB962C8B-B14F-4D97-AF65-F5344CB8AC3E}">
        <p14:creationId xmlns:p14="http://schemas.microsoft.com/office/powerpoint/2010/main" val="24471210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Repeat what you know to overcome what you feel</a:t>
            </a:r>
          </a:p>
        </p:txBody>
      </p:sp>
      <p:sp>
        <p:nvSpPr>
          <p:cNvPr id="4" name="Content Placeholder 3"/>
          <p:cNvSpPr>
            <a:spLocks noGrp="1"/>
          </p:cNvSpPr>
          <p:nvPr>
            <p:ph idx="1"/>
          </p:nvPr>
        </p:nvSpPr>
        <p:spPr/>
        <p:txBody>
          <a:bodyPr/>
          <a:lstStyle/>
          <a:p>
            <a:pPr marL="0" indent="0">
              <a:buNone/>
            </a:pPr>
            <a:r>
              <a:rPr lang="en-US" dirty="0" smtClean="0"/>
              <a:t>Live truth</a:t>
            </a:r>
          </a:p>
          <a:p>
            <a:pPr marL="0" indent="0">
              <a:buNone/>
            </a:pPr>
            <a:endParaRPr lang="en-US" dirty="0"/>
          </a:p>
        </p:txBody>
      </p:sp>
    </p:spTree>
    <p:extLst>
      <p:ext uri="{BB962C8B-B14F-4D97-AF65-F5344CB8AC3E}">
        <p14:creationId xmlns:p14="http://schemas.microsoft.com/office/powerpoint/2010/main" val="11825131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1610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3:13-22</a:t>
            </a:r>
            <a:endParaRPr lang="en-US" dirty="0"/>
          </a:p>
        </p:txBody>
      </p:sp>
      <p:sp>
        <p:nvSpPr>
          <p:cNvPr id="3" name="Content Placeholder 2"/>
          <p:cNvSpPr>
            <a:spLocks noGrp="1"/>
          </p:cNvSpPr>
          <p:nvPr>
            <p:ph idx="1"/>
          </p:nvPr>
        </p:nvSpPr>
        <p:spPr/>
        <p:txBody>
          <a:bodyPr/>
          <a:lstStyle/>
          <a:p>
            <a:pPr marL="0" indent="0">
              <a:buNone/>
            </a:pPr>
            <a:r>
              <a:rPr lang="en-US" dirty="0" smtClean="0"/>
              <a:t>Now who is there to harm you if you are zealous for what is good? But even if you should suffer for righteousness’ sake, you will be blessed. Have no fear of them, nor be troubled, but in your hearts honor Christ the LORD as holy, always being prepared to make a defense to anyone who asks you for a reason for the hope that is in you;</a:t>
            </a:r>
            <a:endParaRPr lang="en-US" dirty="0"/>
          </a:p>
        </p:txBody>
      </p:sp>
    </p:spTree>
    <p:extLst>
      <p:ext uri="{BB962C8B-B14F-4D97-AF65-F5344CB8AC3E}">
        <p14:creationId xmlns:p14="http://schemas.microsoft.com/office/powerpoint/2010/main" val="4259356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3:13-22</a:t>
            </a:r>
            <a:endParaRPr lang="en-US" dirty="0"/>
          </a:p>
        </p:txBody>
      </p:sp>
      <p:sp>
        <p:nvSpPr>
          <p:cNvPr id="3" name="Content Placeholder 2"/>
          <p:cNvSpPr>
            <a:spLocks noGrp="1"/>
          </p:cNvSpPr>
          <p:nvPr>
            <p:ph idx="1"/>
          </p:nvPr>
        </p:nvSpPr>
        <p:spPr/>
        <p:txBody>
          <a:bodyPr/>
          <a:lstStyle/>
          <a:p>
            <a:pPr marL="0" indent="0">
              <a:buNone/>
            </a:pPr>
            <a:r>
              <a:rPr lang="en-US" dirty="0" smtClean="0"/>
              <a:t>. . . Yet do it with gentleness and respect, having a good conscience, so that, when you are slandered, those who revile your good behavior in Christ may be put to shame. For it is better to suffer for doing good, if that should be God’s will, than for doing evil.</a:t>
            </a:r>
            <a:endParaRPr lang="en-US" dirty="0"/>
          </a:p>
        </p:txBody>
      </p:sp>
    </p:spTree>
    <p:extLst>
      <p:ext uri="{BB962C8B-B14F-4D97-AF65-F5344CB8AC3E}">
        <p14:creationId xmlns:p14="http://schemas.microsoft.com/office/powerpoint/2010/main" val="4206592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3:13-22</a:t>
            </a:r>
            <a:endParaRPr lang="en-US" dirty="0"/>
          </a:p>
        </p:txBody>
      </p:sp>
      <p:sp>
        <p:nvSpPr>
          <p:cNvPr id="3" name="Content Placeholder 2"/>
          <p:cNvSpPr>
            <a:spLocks noGrp="1"/>
          </p:cNvSpPr>
          <p:nvPr>
            <p:ph idx="1"/>
          </p:nvPr>
        </p:nvSpPr>
        <p:spPr/>
        <p:txBody>
          <a:bodyPr/>
          <a:lstStyle/>
          <a:p>
            <a:pPr marL="0" indent="0">
              <a:buNone/>
            </a:pPr>
            <a:r>
              <a:rPr lang="en-US" dirty="0" smtClean="0"/>
              <a:t>For Christ also suffered once for sins, the righteous for the unrighteous, that he might bring us to God, being put to death in the flesh but made alive in the spirit, in which he went and proclaimed to the spirits in prison, because they formerly did not obey, when God’s patience waited in the days of Noah, while the ark was being prepared. . .</a:t>
            </a:r>
            <a:endParaRPr lang="en-US" dirty="0"/>
          </a:p>
        </p:txBody>
      </p:sp>
    </p:spTree>
    <p:extLst>
      <p:ext uri="{BB962C8B-B14F-4D97-AF65-F5344CB8AC3E}">
        <p14:creationId xmlns:p14="http://schemas.microsoft.com/office/powerpoint/2010/main" val="35908200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3:13-22</a:t>
            </a:r>
            <a:endParaRPr lang="en-US" dirty="0"/>
          </a:p>
        </p:txBody>
      </p:sp>
      <p:sp>
        <p:nvSpPr>
          <p:cNvPr id="3" name="Content Placeholder 2"/>
          <p:cNvSpPr>
            <a:spLocks noGrp="1"/>
          </p:cNvSpPr>
          <p:nvPr>
            <p:ph idx="1"/>
          </p:nvPr>
        </p:nvSpPr>
        <p:spPr/>
        <p:txBody>
          <a:bodyPr/>
          <a:lstStyle/>
          <a:p>
            <a:pPr marL="0" indent="0">
              <a:buNone/>
            </a:pPr>
            <a:r>
              <a:rPr lang="en-US" dirty="0" smtClean="0"/>
              <a:t>. . . in which a few, that is, eight persons, were brought safely through water. Baptism, which corresponds to this, now saves you, not as a removal of dirt from the body but as an appeal to God for a good conscience, through the resurrection of Jesus Christ. . . </a:t>
            </a:r>
            <a:endParaRPr lang="en-US" dirty="0"/>
          </a:p>
        </p:txBody>
      </p:sp>
    </p:spTree>
    <p:extLst>
      <p:ext uri="{BB962C8B-B14F-4D97-AF65-F5344CB8AC3E}">
        <p14:creationId xmlns:p14="http://schemas.microsoft.com/office/powerpoint/2010/main" val="1962765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3:13-22</a:t>
            </a:r>
            <a:endParaRPr lang="en-US" dirty="0"/>
          </a:p>
        </p:txBody>
      </p:sp>
      <p:sp>
        <p:nvSpPr>
          <p:cNvPr id="3" name="Content Placeholder 2"/>
          <p:cNvSpPr>
            <a:spLocks noGrp="1"/>
          </p:cNvSpPr>
          <p:nvPr>
            <p:ph idx="1"/>
          </p:nvPr>
        </p:nvSpPr>
        <p:spPr/>
        <p:txBody>
          <a:bodyPr/>
          <a:lstStyle/>
          <a:p>
            <a:pPr marL="0" indent="0">
              <a:buNone/>
            </a:pPr>
            <a:r>
              <a:rPr lang="en-US" dirty="0" smtClean="0"/>
              <a:t>. . .who has gone into heaven and is at the right hand of God, with angels, authorities, and powers having been subjected to him.</a:t>
            </a:r>
            <a:endParaRPr lang="en-US" dirty="0"/>
          </a:p>
        </p:txBody>
      </p:sp>
    </p:spTree>
    <p:extLst>
      <p:ext uri="{BB962C8B-B14F-4D97-AF65-F5344CB8AC3E}">
        <p14:creationId xmlns:p14="http://schemas.microsoft.com/office/powerpoint/2010/main" val="882587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3:13-14</a:t>
            </a:r>
            <a:endParaRPr lang="en-US" dirty="0"/>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317842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6436</TotalTime>
  <Words>1264</Words>
  <Application>Microsoft Office PowerPoint</Application>
  <PresentationFormat>On-screen Show (4:3)</PresentationFormat>
  <Paragraphs>80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FAITH THROUGH FIRE</vt:lpstr>
      <vt:lpstr>1 PETER</vt:lpstr>
      <vt:lpstr>1 PETER 3:13-22</vt:lpstr>
      <vt:lpstr>1 PETER 3:13-22</vt:lpstr>
      <vt:lpstr>1 PETER 3:13-22</vt:lpstr>
      <vt:lpstr>1 PETER 3:13-22</vt:lpstr>
      <vt:lpstr>1 PETER 3:13-22</vt:lpstr>
      <vt:lpstr>1 PETER 3:13-22</vt:lpstr>
      <vt:lpstr>1 Peter 3:13-14</vt:lpstr>
      <vt:lpstr>1 Peter 3:13-14</vt:lpstr>
      <vt:lpstr>1 Peter 3:13-14</vt:lpstr>
      <vt:lpstr>1 Peter 3:15</vt:lpstr>
      <vt:lpstr>1 Peter 3:15-17</vt:lpstr>
      <vt:lpstr>1 Peter 3:15-17</vt:lpstr>
      <vt:lpstr>OLD TESTAMENT EXAMPLES</vt:lpstr>
      <vt:lpstr>OLD TESTAMENT EXAMPLES</vt:lpstr>
      <vt:lpstr>Daniel 6:26</vt:lpstr>
      <vt:lpstr>1 Peter 3:18</vt:lpstr>
      <vt:lpstr>1 Peter 3:18</vt:lpstr>
      <vt:lpstr>1 Peter 3:19-20</vt:lpstr>
      <vt:lpstr>1 Peter 3:19-20</vt:lpstr>
      <vt:lpstr>1 Peter 3:21</vt:lpstr>
      <vt:lpstr>1 Peter 3:21</vt:lpstr>
      <vt:lpstr>FAITH THROUGH FIRE</vt:lpstr>
      <vt:lpstr>FAITH THROUGH FIRE</vt:lpstr>
      <vt:lpstr>FAITH THROUGH FIRE</vt:lpstr>
      <vt:lpstr>FAITH THROUGH FIRE</vt:lpstr>
      <vt:lpstr>Repeat what you know to overcome what you feel</vt:lpstr>
      <vt:lpstr>Repeat what you know to overcome what you feel</vt:lpstr>
      <vt:lpstr>Repeat what you know to overcome what you feel</vt:lpstr>
      <vt:lpstr>Repeat what you know to overcome what you feel</vt:lpstr>
      <vt:lpstr>Repeat what you know to overcome what you feel</vt:lpstr>
      <vt:lpstr>Repeat what you know to overcome what you feel</vt:lpstr>
      <vt:lpstr>Repeat what you know to overcome what you feel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THROUGH FIRE</dc:title>
  <dc:creator>Dykstra</dc:creator>
  <cp:lastModifiedBy>Dykstra</cp:lastModifiedBy>
  <cp:revision>15</cp:revision>
  <dcterms:created xsi:type="dcterms:W3CDTF">2015-08-11T15:04:23Z</dcterms:created>
  <dcterms:modified xsi:type="dcterms:W3CDTF">2015-08-16T02:32:37Z</dcterms:modified>
</cp:coreProperties>
</file>